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8.xml" ContentType="application/vnd.openxmlformats-officedocument.presentationml.tags+xml"/>
  <Override PartName="/ppt/notesSlides/notesSlide1.xml" ContentType="application/vnd.openxmlformats-officedocument.presentationml.notesSlide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890" r:id="rId1"/>
    <p:sldMasterId id="2147483905" r:id="rId2"/>
  </p:sldMasterIdLst>
  <p:notesMasterIdLst>
    <p:notesMasterId r:id="rId12"/>
  </p:notesMasterIdLst>
  <p:handoutMasterIdLst>
    <p:handoutMasterId r:id="rId13"/>
  </p:handoutMasterIdLst>
  <p:sldIdLst>
    <p:sldId id="267" r:id="rId3"/>
    <p:sldId id="2146848123" r:id="rId4"/>
    <p:sldId id="2146848145" r:id="rId5"/>
    <p:sldId id="2146848146" r:id="rId6"/>
    <p:sldId id="2146848156" r:id="rId7"/>
    <p:sldId id="2146848151" r:id="rId8"/>
    <p:sldId id="2146848166" r:id="rId9"/>
    <p:sldId id="2146848148" r:id="rId10"/>
    <p:sldId id="2146848119" r:id="rId11"/>
  </p:sldIdLst>
  <p:sldSz cx="12161838" cy="6858000"/>
  <p:notesSz cx="9296400" cy="7010400"/>
  <p:custDataLst>
    <p:tags r:id="rId14"/>
  </p:custDataLst>
  <p:defaultTextStyle>
    <a:defPPr>
      <a:defRPr lang="pt-BR"/>
    </a:defPPr>
    <a:lvl1pPr marL="0" algn="l" defTabSz="108660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3303" algn="l" defTabSz="108660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6606" algn="l" defTabSz="108660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29910" algn="l" defTabSz="108660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3213" algn="l" defTabSz="108660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16516" algn="l" defTabSz="108660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59820" algn="l" defTabSz="108660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3123" algn="l" defTabSz="108660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46427" algn="l" defTabSz="108660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0" userDrawn="1">
          <p15:clr>
            <a:srgbClr val="A4A3A4"/>
          </p15:clr>
        </p15:guide>
        <p15:guide id="2" pos="584" userDrawn="1">
          <p15:clr>
            <a:srgbClr val="A4A3A4"/>
          </p15:clr>
        </p15:guide>
        <p15:guide id="3" pos="10464" userDrawn="1">
          <p15:clr>
            <a:srgbClr val="A4A3A4"/>
          </p15:clr>
        </p15:guide>
        <p15:guide id="4" pos="5368" userDrawn="1">
          <p15:clr>
            <a:srgbClr val="F26B43"/>
          </p15:clr>
        </p15:guide>
        <p15:guide id="5" pos="6346" userDrawn="1">
          <p15:clr>
            <a:srgbClr val="F26B43"/>
          </p15:clr>
        </p15:guide>
        <p15:guide id="6" pos="3489" userDrawn="1">
          <p15:clr>
            <a:srgbClr val="5ACBF0"/>
          </p15:clr>
        </p15:guide>
        <p15:guide id="9" pos="7254" userDrawn="1">
          <p15:clr>
            <a:srgbClr val="5ACBF0"/>
          </p15:clr>
        </p15:guide>
        <p15:guide id="11" pos="4441" userDrawn="1">
          <p15:clr>
            <a:srgbClr val="F26B43"/>
          </p15:clr>
        </p15:guide>
        <p15:guide id="12" pos="8070" userDrawn="1">
          <p15:clr>
            <a:srgbClr val="F26B43"/>
          </p15:clr>
        </p15:guide>
        <p15:guide id="13" pos="9249" userDrawn="1">
          <p15:clr>
            <a:srgbClr val="F26B43"/>
          </p15:clr>
        </p15:guide>
        <p15:guide id="14" orient="horz" pos="777">
          <p15:clr>
            <a:srgbClr val="A4A3A4"/>
          </p15:clr>
        </p15:guide>
        <p15:guide id="15" pos="405">
          <p15:clr>
            <a:srgbClr val="A4A3A4"/>
          </p15:clr>
        </p15:guide>
        <p15:guide id="16" pos="7157">
          <p15:clr>
            <a:srgbClr val="A4A3A4"/>
          </p15:clr>
        </p15:guide>
        <p15:guide id="17" pos="4049">
          <p15:clr>
            <a:srgbClr val="A4A3A4"/>
          </p15:clr>
        </p15:guide>
        <p15:guide id="18" pos="4396">
          <p15:clr>
            <a:srgbClr val="A4A3A4"/>
          </p15:clr>
        </p15:guide>
        <p15:guide id="19" pos="2417">
          <p15:clr>
            <a:srgbClr val="A4A3A4"/>
          </p15:clr>
        </p15:guide>
        <p15:guide id="20" pos="5025">
          <p15:clr>
            <a:srgbClr val="A4A3A4"/>
          </p15:clr>
        </p15:guide>
        <p15:guide id="21" pos="3266">
          <p15:clr>
            <a:srgbClr val="A4A3A4"/>
          </p15:clr>
        </p15:guide>
        <p15:guide id="22" pos="5590">
          <p15:clr>
            <a:srgbClr val="A4A3A4"/>
          </p15:clr>
        </p15:guide>
        <p15:guide id="23" pos="6407">
          <p15:clr>
            <a:srgbClr val="A4A3A4"/>
          </p15:clr>
        </p15:guide>
        <p15:guide id="24" orient="horz" pos="3192">
          <p15:clr>
            <a:srgbClr val="A4A3A4"/>
          </p15:clr>
        </p15:guide>
        <p15:guide id="25" orient="horz" pos="2370">
          <p15:clr>
            <a:srgbClr val="A4A3A4"/>
          </p15:clr>
        </p15:guide>
        <p15:guide id="26" pos="4755">
          <p15:clr>
            <a:srgbClr val="A4A3A4"/>
          </p15:clr>
        </p15:guide>
        <p15:guide id="27" pos="3131">
          <p15:clr>
            <a:srgbClr val="A4A3A4"/>
          </p15:clr>
        </p15:guide>
        <p15:guide id="28" pos="383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lderon, Laura" initials="LC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D3D"/>
    <a:srgbClr val="80006A"/>
    <a:srgbClr val="84006E"/>
    <a:srgbClr val="A65C99"/>
    <a:srgbClr val="FF927C"/>
    <a:srgbClr val="993366"/>
    <a:srgbClr val="003F66"/>
    <a:srgbClr val="00446B"/>
    <a:srgbClr val="003254"/>
    <a:srgbClr val="2755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3CE2D5-D2C8-561C-D385-4D24F3CBC1BF}" v="316" dt="2022-12-27T23:20:50.1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5" autoAdjust="0"/>
    <p:restoredTop sz="93390" autoAdjust="0"/>
  </p:normalViewPr>
  <p:slideViewPr>
    <p:cSldViewPr snapToGrid="0">
      <p:cViewPr varScale="1">
        <p:scale>
          <a:sx n="66" d="100"/>
          <a:sy n="66" d="100"/>
        </p:scale>
        <p:origin x="1008" y="60"/>
      </p:cViewPr>
      <p:guideLst>
        <p:guide orient="horz" pos="3110"/>
        <p:guide pos="584"/>
        <p:guide pos="10464"/>
        <p:guide pos="5368"/>
        <p:guide pos="6346"/>
        <p:guide pos="3489"/>
        <p:guide pos="7254"/>
        <p:guide pos="4441"/>
        <p:guide pos="8070"/>
        <p:guide pos="9249"/>
        <p:guide orient="horz" pos="777"/>
        <p:guide pos="405"/>
        <p:guide pos="7157"/>
        <p:guide pos="4049"/>
        <p:guide pos="4396"/>
        <p:guide pos="2417"/>
        <p:guide pos="5025"/>
        <p:guide pos="3266"/>
        <p:guide pos="5590"/>
        <p:guide pos="6407"/>
        <p:guide orient="horz" pos="3192"/>
        <p:guide orient="horz" pos="2370"/>
        <p:guide pos="4755"/>
        <p:guide pos="3131"/>
        <p:guide pos="3831"/>
      </p:guideLst>
    </p:cSldViewPr>
  </p:slideViewPr>
  <p:outlineViewPr>
    <p:cViewPr>
      <p:scale>
        <a:sx n="33" d="100"/>
        <a:sy n="33" d="100"/>
      </p:scale>
      <p:origin x="0" y="6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ni Johana Cifuentes Forero" userId="S::nini.cifuentes@bienestarips.com::17b0f3c0-2c9a-463a-ba05-490b6aa81d2e" providerId="AD" clId="Web-{8C3CE2D5-D2C8-561C-D385-4D24F3CBC1BF}"/>
    <pc:docChg chg="addSld delSld modSld addMainMaster">
      <pc:chgData name="Nini Johana Cifuentes Forero" userId="S::nini.cifuentes@bienestarips.com::17b0f3c0-2c9a-463a-ba05-490b6aa81d2e" providerId="AD" clId="Web-{8C3CE2D5-D2C8-561C-D385-4D24F3CBC1BF}" dt="2022-12-27T23:20:50.186" v="191" actId="20577"/>
      <pc:docMkLst>
        <pc:docMk/>
      </pc:docMkLst>
      <pc:sldChg chg="addSp delSp modSp new">
        <pc:chgData name="Nini Johana Cifuentes Forero" userId="S::nini.cifuentes@bienestarips.com::17b0f3c0-2c9a-463a-ba05-490b6aa81d2e" providerId="AD" clId="Web-{8C3CE2D5-D2C8-561C-D385-4D24F3CBC1BF}" dt="2022-12-27T23:07:49.246" v="8"/>
        <pc:sldMkLst>
          <pc:docMk/>
          <pc:sldMk cId="3315218198" sldId="2146848125"/>
        </pc:sldMkLst>
        <pc:spChg chg="add del mod">
          <ac:chgData name="Nini Johana Cifuentes Forero" userId="S::nini.cifuentes@bienestarips.com::17b0f3c0-2c9a-463a-ba05-490b6aa81d2e" providerId="AD" clId="Web-{8C3CE2D5-D2C8-561C-D385-4D24F3CBC1BF}" dt="2022-12-27T23:07:40.559" v="4"/>
          <ac:spMkLst>
            <pc:docMk/>
            <pc:sldMk cId="3315218198" sldId="2146848125"/>
            <ac:spMk id="3" creationId="{FFE542BB-BA0B-3CE0-C635-07E102ABD2F1}"/>
          </ac:spMkLst>
        </pc:spChg>
        <pc:spChg chg="add del mod">
          <ac:chgData name="Nini Johana Cifuentes Forero" userId="S::nini.cifuentes@bienestarips.com::17b0f3c0-2c9a-463a-ba05-490b6aa81d2e" providerId="AD" clId="Web-{8C3CE2D5-D2C8-561C-D385-4D24F3CBC1BF}" dt="2022-12-27T23:07:49.246" v="8"/>
          <ac:spMkLst>
            <pc:docMk/>
            <pc:sldMk cId="3315218198" sldId="2146848125"/>
            <ac:spMk id="4" creationId="{403632AA-EC8B-5E37-8B2A-A3E56CF72F1C}"/>
          </ac:spMkLst>
        </pc:spChg>
      </pc:sldChg>
      <pc:sldChg chg="add">
        <pc:chgData name="Nini Johana Cifuentes Forero" userId="S::nini.cifuentes@bienestarips.com::17b0f3c0-2c9a-463a-ba05-490b6aa81d2e" providerId="AD" clId="Web-{8C3CE2D5-D2C8-561C-D385-4D24F3CBC1BF}" dt="2022-12-27T23:10:15.562" v="9"/>
        <pc:sldMkLst>
          <pc:docMk/>
          <pc:sldMk cId="2019150157" sldId="2146848126"/>
        </pc:sldMkLst>
      </pc:sldChg>
      <pc:sldChg chg="add">
        <pc:chgData name="Nini Johana Cifuentes Forero" userId="S::nini.cifuentes@bienestarips.com::17b0f3c0-2c9a-463a-ba05-490b6aa81d2e" providerId="AD" clId="Web-{8C3CE2D5-D2C8-561C-D385-4D24F3CBC1BF}" dt="2022-12-27T23:10:15.640" v="10"/>
        <pc:sldMkLst>
          <pc:docMk/>
          <pc:sldMk cId="2428210472" sldId="2146848127"/>
        </pc:sldMkLst>
      </pc:sldChg>
      <pc:sldChg chg="add">
        <pc:chgData name="Nini Johana Cifuentes Forero" userId="S::nini.cifuentes@bienestarips.com::17b0f3c0-2c9a-463a-ba05-490b6aa81d2e" providerId="AD" clId="Web-{8C3CE2D5-D2C8-561C-D385-4D24F3CBC1BF}" dt="2022-12-27T23:10:15.672" v="11"/>
        <pc:sldMkLst>
          <pc:docMk/>
          <pc:sldMk cId="61956104" sldId="2146848128"/>
        </pc:sldMkLst>
      </pc:sldChg>
      <pc:sldChg chg="add">
        <pc:chgData name="Nini Johana Cifuentes Forero" userId="S::nini.cifuentes@bienestarips.com::17b0f3c0-2c9a-463a-ba05-490b6aa81d2e" providerId="AD" clId="Web-{8C3CE2D5-D2C8-561C-D385-4D24F3CBC1BF}" dt="2022-12-27T23:10:15.718" v="12"/>
        <pc:sldMkLst>
          <pc:docMk/>
          <pc:sldMk cId="3563839548" sldId="2146848129"/>
        </pc:sldMkLst>
      </pc:sldChg>
      <pc:sldChg chg="add">
        <pc:chgData name="Nini Johana Cifuentes Forero" userId="S::nini.cifuentes@bienestarips.com::17b0f3c0-2c9a-463a-ba05-490b6aa81d2e" providerId="AD" clId="Web-{8C3CE2D5-D2C8-561C-D385-4D24F3CBC1BF}" dt="2022-12-27T23:10:15.781" v="13"/>
        <pc:sldMkLst>
          <pc:docMk/>
          <pc:sldMk cId="3301072381" sldId="2146848130"/>
        </pc:sldMkLst>
      </pc:sldChg>
      <pc:sldChg chg="add">
        <pc:chgData name="Nini Johana Cifuentes Forero" userId="S::nini.cifuentes@bienestarips.com::17b0f3c0-2c9a-463a-ba05-490b6aa81d2e" providerId="AD" clId="Web-{8C3CE2D5-D2C8-561C-D385-4D24F3CBC1BF}" dt="2022-12-27T23:10:15.812" v="14"/>
        <pc:sldMkLst>
          <pc:docMk/>
          <pc:sldMk cId="979693774" sldId="2146848131"/>
        </pc:sldMkLst>
      </pc:sldChg>
      <pc:sldChg chg="add del">
        <pc:chgData name="Nini Johana Cifuentes Forero" userId="S::nini.cifuentes@bienestarips.com::17b0f3c0-2c9a-463a-ba05-490b6aa81d2e" providerId="AD" clId="Web-{8C3CE2D5-D2C8-561C-D385-4D24F3CBC1BF}" dt="2022-12-27T23:15:36.444" v="149"/>
        <pc:sldMkLst>
          <pc:docMk/>
          <pc:sldMk cId="3709282544" sldId="2146848132"/>
        </pc:sldMkLst>
      </pc:sldChg>
      <pc:sldChg chg="new del">
        <pc:chgData name="Nini Johana Cifuentes Forero" userId="S::nini.cifuentes@bienestarips.com::17b0f3c0-2c9a-463a-ba05-490b6aa81d2e" providerId="AD" clId="Web-{8C3CE2D5-D2C8-561C-D385-4D24F3CBC1BF}" dt="2022-12-27T23:11:13.376" v="19"/>
        <pc:sldMkLst>
          <pc:docMk/>
          <pc:sldMk cId="1145137882" sldId="2146848133"/>
        </pc:sldMkLst>
      </pc:sldChg>
      <pc:sldChg chg="delSp modSp add">
        <pc:chgData name="Nini Johana Cifuentes Forero" userId="S::nini.cifuentes@bienestarips.com::17b0f3c0-2c9a-463a-ba05-490b6aa81d2e" providerId="AD" clId="Web-{8C3CE2D5-D2C8-561C-D385-4D24F3CBC1BF}" dt="2022-12-27T23:15:02.115" v="148" actId="20577"/>
        <pc:sldMkLst>
          <pc:docMk/>
          <pc:sldMk cId="2365542374" sldId="2146848134"/>
        </pc:sldMkLst>
        <pc:spChg chg="mod">
          <ac:chgData name="Nini Johana Cifuentes Forero" userId="S::nini.cifuentes@bienestarips.com::17b0f3c0-2c9a-463a-ba05-490b6aa81d2e" providerId="AD" clId="Web-{8C3CE2D5-D2C8-561C-D385-4D24F3CBC1BF}" dt="2022-12-27T23:11:54.986" v="52" actId="20577"/>
          <ac:spMkLst>
            <pc:docMk/>
            <pc:sldMk cId="2365542374" sldId="2146848134"/>
            <ac:spMk id="2" creationId="{05421ABF-1C73-3340-7C0A-423D36B03067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1:40.033" v="43" actId="20577"/>
          <ac:spMkLst>
            <pc:docMk/>
            <pc:sldMk cId="2365542374" sldId="2146848134"/>
            <ac:spMk id="4" creationId="{45525FB2-93D3-8873-C43D-449CA7179B31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1:47.017" v="46" actId="20577"/>
          <ac:spMkLst>
            <pc:docMk/>
            <pc:sldMk cId="2365542374" sldId="2146848134"/>
            <ac:spMk id="6" creationId="{DF9437ED-742E-811D-66CA-A49072501729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1:35.205" v="29" actId="20577"/>
          <ac:spMkLst>
            <pc:docMk/>
            <pc:sldMk cId="2365542374" sldId="2146848134"/>
            <ac:spMk id="8" creationId="{93DC74C3-47F2-3ECE-5507-01C9ADE75432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1:25.345" v="26" actId="20577"/>
          <ac:spMkLst>
            <pc:docMk/>
            <pc:sldMk cId="2365542374" sldId="2146848134"/>
            <ac:spMk id="9" creationId="{44905938-AA16-D408-976C-536D802E1C76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1:29.173" v="27" actId="20577"/>
          <ac:spMkLst>
            <pc:docMk/>
            <pc:sldMk cId="2365542374" sldId="2146848134"/>
            <ac:spMk id="13" creationId="{FFB35FE2-27C0-745B-E5D0-3ABE9803B2D4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2:21.471" v="71" actId="20577"/>
          <ac:spMkLst>
            <pc:docMk/>
            <pc:sldMk cId="2365542374" sldId="2146848134"/>
            <ac:spMk id="14" creationId="{90018434-C3DF-BA64-CB3D-F046027DCC67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2:03.549" v="65" actId="20577"/>
          <ac:spMkLst>
            <pc:docMk/>
            <pc:sldMk cId="2365542374" sldId="2146848134"/>
            <ac:spMk id="15" creationId="{1D430352-B423-7CDA-BBEB-7DC2DD52E6CD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2:42.409" v="88" actId="20577"/>
          <ac:spMkLst>
            <pc:docMk/>
            <pc:sldMk cId="2365542374" sldId="2146848134"/>
            <ac:spMk id="18" creationId="{65BDF58A-1F23-84AF-7E99-77038E6F4D3C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2:36.753" v="83" actId="20577"/>
          <ac:spMkLst>
            <pc:docMk/>
            <pc:sldMk cId="2365542374" sldId="2146848134"/>
            <ac:spMk id="22" creationId="{43D15C8B-A826-191C-7176-C5374BF586FC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2:32.940" v="78" actId="20577"/>
          <ac:spMkLst>
            <pc:docMk/>
            <pc:sldMk cId="2365542374" sldId="2146848134"/>
            <ac:spMk id="23" creationId="{6C15F8D5-5844-852D-8FF4-6CEC39D4734D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2:56.613" v="93" actId="20577"/>
          <ac:spMkLst>
            <pc:docMk/>
            <pc:sldMk cId="2365542374" sldId="2146848134"/>
            <ac:spMk id="25" creationId="{AE9CFF6B-577E-46B8-05A9-014D263BF488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2:59.925" v="95" actId="20577"/>
          <ac:spMkLst>
            <pc:docMk/>
            <pc:sldMk cId="2365542374" sldId="2146848134"/>
            <ac:spMk id="26" creationId="{0C83C818-025D-E4A1-CA73-5A6AE6CB0A41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3:10.285" v="98" actId="20577"/>
          <ac:spMkLst>
            <pc:docMk/>
            <pc:sldMk cId="2365542374" sldId="2146848134"/>
            <ac:spMk id="27" creationId="{BFB2CDF2-EB14-F239-C5C8-FB0C5E838EE2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3:13.863" v="103" actId="20577"/>
          <ac:spMkLst>
            <pc:docMk/>
            <pc:sldMk cId="2365542374" sldId="2146848134"/>
            <ac:spMk id="32" creationId="{1F66679D-A907-981A-1833-5F6F60F9B5C3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4:55.381" v="145" actId="20577"/>
          <ac:spMkLst>
            <pc:docMk/>
            <pc:sldMk cId="2365542374" sldId="2146848134"/>
            <ac:spMk id="34" creationId="{A71FBF84-D071-F80B-CBA5-9527D56D6256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3:23.816" v="104" actId="20577"/>
          <ac:spMkLst>
            <pc:docMk/>
            <pc:sldMk cId="2365542374" sldId="2146848134"/>
            <ac:spMk id="36" creationId="{E6238284-904A-64C0-9AAB-5D6A7AA1C32A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3:50.176" v="116" actId="20577"/>
          <ac:spMkLst>
            <pc:docMk/>
            <pc:sldMk cId="2365542374" sldId="2146848134"/>
            <ac:spMk id="37" creationId="{0F52A6B4-0343-BAC4-4993-BC0E50F1C739}"/>
          </ac:spMkLst>
        </pc:spChg>
        <pc:spChg chg="del">
          <ac:chgData name="Nini Johana Cifuentes Forero" userId="S::nini.cifuentes@bienestarips.com::17b0f3c0-2c9a-463a-ba05-490b6aa81d2e" providerId="AD" clId="Web-{8C3CE2D5-D2C8-561C-D385-4D24F3CBC1BF}" dt="2022-12-27T23:14:26.365" v="134"/>
          <ac:spMkLst>
            <pc:docMk/>
            <pc:sldMk cId="2365542374" sldId="2146848134"/>
            <ac:spMk id="41" creationId="{9ACC9628-D536-99B8-6EB9-00CF1A15A303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4:15.614" v="132" actId="20577"/>
          <ac:spMkLst>
            <pc:docMk/>
            <pc:sldMk cId="2365542374" sldId="2146848134"/>
            <ac:spMk id="42" creationId="{56566D50-F59B-17EB-57DE-F9011AD1C218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4:11.317" v="131" actId="20577"/>
          <ac:spMkLst>
            <pc:docMk/>
            <pc:sldMk cId="2365542374" sldId="2146848134"/>
            <ac:spMk id="44" creationId="{54ACBA23-B5CC-DD68-2F89-A20B777354B4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3:59.083" v="125" actId="20577"/>
          <ac:spMkLst>
            <pc:docMk/>
            <pc:sldMk cId="2365542374" sldId="2146848134"/>
            <ac:spMk id="45" creationId="{CCC7B8AD-6BFD-E384-CAA5-2A43C2849155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4:52.443" v="141" actId="20577"/>
          <ac:spMkLst>
            <pc:docMk/>
            <pc:sldMk cId="2365542374" sldId="2146848134"/>
            <ac:spMk id="48" creationId="{153FA87B-CF4B-EE5D-1643-C08F1411DEE9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3:39.723" v="110" actId="20577"/>
          <ac:spMkLst>
            <pc:docMk/>
            <pc:sldMk cId="2365542374" sldId="2146848134"/>
            <ac:spMk id="51" creationId="{8156EEFB-0859-C750-9FA5-0F8FB0199CD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4:04.317" v="127" actId="20577"/>
          <ac:spMkLst>
            <pc:docMk/>
            <pc:sldMk cId="2365542374" sldId="2146848134"/>
            <ac:spMk id="53" creationId="{9E632371-7D47-8564-B86B-C363CEBE1BE7}"/>
          </ac:spMkLst>
        </pc:spChg>
        <pc:spChg chg="ord">
          <ac:chgData name="Nini Johana Cifuentes Forero" userId="S::nini.cifuentes@bienestarips.com::17b0f3c0-2c9a-463a-ba05-490b6aa81d2e" providerId="AD" clId="Web-{8C3CE2D5-D2C8-561C-D385-4D24F3CBC1BF}" dt="2022-12-27T23:14:41.349" v="137"/>
          <ac:spMkLst>
            <pc:docMk/>
            <pc:sldMk cId="2365542374" sldId="2146848134"/>
            <ac:spMk id="57" creationId="{2DAD5B05-00A4-08F3-A569-EDE9531D4559}"/>
          </ac:spMkLst>
        </pc:spChg>
        <pc:spChg chg="ord">
          <ac:chgData name="Nini Johana Cifuentes Forero" userId="S::nini.cifuentes@bienestarips.com::17b0f3c0-2c9a-463a-ba05-490b6aa81d2e" providerId="AD" clId="Web-{8C3CE2D5-D2C8-561C-D385-4D24F3CBC1BF}" dt="2022-12-27T23:14:36.193" v="136"/>
          <ac:spMkLst>
            <pc:docMk/>
            <pc:sldMk cId="2365542374" sldId="2146848134"/>
            <ac:spMk id="58" creationId="{73812D35-3AD7-C161-AE5D-FD2268DFD6D8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5:02.115" v="148" actId="20577"/>
          <ac:spMkLst>
            <pc:docMk/>
            <pc:sldMk cId="2365542374" sldId="2146848134"/>
            <ac:spMk id="63" creationId="{B3034A71-1B55-CD6F-8C02-ECA9959064B2}"/>
          </ac:spMkLst>
        </pc:spChg>
        <pc:picChg chg="del">
          <ac:chgData name="Nini Johana Cifuentes Forero" userId="S::nini.cifuentes@bienestarips.com::17b0f3c0-2c9a-463a-ba05-490b6aa81d2e" providerId="AD" clId="Web-{8C3CE2D5-D2C8-561C-D385-4D24F3CBC1BF}" dt="2022-12-27T23:11:10.360" v="18"/>
          <ac:picMkLst>
            <pc:docMk/>
            <pc:sldMk cId="2365542374" sldId="2146848134"/>
            <ac:picMk id="43" creationId="{CD4B4786-306A-8F61-92D0-1B9FA035A151}"/>
          </ac:picMkLst>
        </pc:picChg>
      </pc:sldChg>
      <pc:sldChg chg="add">
        <pc:chgData name="Nini Johana Cifuentes Forero" userId="S::nini.cifuentes@bienestarips.com::17b0f3c0-2c9a-463a-ba05-490b6aa81d2e" providerId="AD" clId="Web-{8C3CE2D5-D2C8-561C-D385-4D24F3CBC1BF}" dt="2022-12-27T23:15:39.413" v="150"/>
        <pc:sldMkLst>
          <pc:docMk/>
          <pc:sldMk cId="663440046" sldId="2146848135"/>
        </pc:sldMkLst>
      </pc:sldChg>
      <pc:sldChg chg="modSp add">
        <pc:chgData name="Nini Johana Cifuentes Forero" userId="S::nini.cifuentes@bienestarips.com::17b0f3c0-2c9a-463a-ba05-490b6aa81d2e" providerId="AD" clId="Web-{8C3CE2D5-D2C8-561C-D385-4D24F3CBC1BF}" dt="2022-12-27T23:20:50.186" v="191" actId="20577"/>
        <pc:sldMkLst>
          <pc:docMk/>
          <pc:sldMk cId="4268534869" sldId="2146848136"/>
        </pc:sldMkLst>
        <pc:spChg chg="mod">
          <ac:chgData name="Nini Johana Cifuentes Forero" userId="S::nini.cifuentes@bienestarips.com::17b0f3c0-2c9a-463a-ba05-490b6aa81d2e" providerId="AD" clId="Web-{8C3CE2D5-D2C8-561C-D385-4D24F3CBC1BF}" dt="2022-12-27T23:19:57.935" v="165" actId="20577"/>
          <ac:spMkLst>
            <pc:docMk/>
            <pc:sldMk cId="4268534869" sldId="2146848136"/>
            <ac:spMk id="61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20:50.186" v="191" actId="20577"/>
          <ac:spMkLst>
            <pc:docMk/>
            <pc:sldMk cId="4268534869" sldId="2146848136"/>
            <ac:spMk id="81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9:33.872" v="154" actId="20577"/>
          <ac:spMkLst>
            <pc:docMk/>
            <pc:sldMk cId="4268534869" sldId="2146848136"/>
            <ac:spMk id="85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9:53.278" v="164" actId="20577"/>
          <ac:spMkLst>
            <pc:docMk/>
            <pc:sldMk cId="4268534869" sldId="2146848136"/>
            <ac:spMk id="90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9:46.950" v="159" actId="20577"/>
          <ac:spMkLst>
            <pc:docMk/>
            <pc:sldMk cId="4268534869" sldId="2146848136"/>
            <ac:spMk id="93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9:44.934" v="157" actId="20577"/>
          <ac:spMkLst>
            <pc:docMk/>
            <pc:sldMk cId="4268534869" sldId="2146848136"/>
            <ac:spMk id="96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19:38.809" v="155" actId="20577"/>
          <ac:spMkLst>
            <pc:docMk/>
            <pc:sldMk cId="4268534869" sldId="2146848136"/>
            <ac:spMk id="99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20:17.779" v="175" actId="20577"/>
          <ac:spMkLst>
            <pc:docMk/>
            <pc:sldMk cId="4268534869" sldId="2146848136"/>
            <ac:spMk id="105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20:23.248" v="176" actId="20577"/>
          <ac:spMkLst>
            <pc:docMk/>
            <pc:sldMk cId="4268534869" sldId="2146848136"/>
            <ac:spMk id="113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20:29.545" v="180" actId="20577"/>
          <ac:spMkLst>
            <pc:docMk/>
            <pc:sldMk cId="4268534869" sldId="2146848136"/>
            <ac:spMk id="117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20:32.545" v="182" actId="20577"/>
          <ac:spMkLst>
            <pc:docMk/>
            <pc:sldMk cId="4268534869" sldId="2146848136"/>
            <ac:spMk id="121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20:04.716" v="170" actId="20577"/>
          <ac:spMkLst>
            <pc:docMk/>
            <pc:sldMk cId="4268534869" sldId="2146848136"/>
            <ac:spMk id="123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20:38.654" v="184" actId="20577"/>
          <ac:spMkLst>
            <pc:docMk/>
            <pc:sldMk cId="4268534869" sldId="2146848136"/>
            <ac:spMk id="124" creationId="{00000000-0000-0000-0000-000000000000}"/>
          </ac:spMkLst>
        </pc:spChg>
        <pc:spChg chg="mod">
          <ac:chgData name="Nini Johana Cifuentes Forero" userId="S::nini.cifuentes@bienestarips.com::17b0f3c0-2c9a-463a-ba05-490b6aa81d2e" providerId="AD" clId="Web-{8C3CE2D5-D2C8-561C-D385-4D24F3CBC1BF}" dt="2022-12-27T23:20:10.888" v="171" actId="20577"/>
          <ac:spMkLst>
            <pc:docMk/>
            <pc:sldMk cId="4268534869" sldId="2146848136"/>
            <ac:spMk id="128" creationId="{00000000-0000-0000-0000-000000000000}"/>
          </ac:spMkLst>
        </pc:spChg>
      </pc:sldChg>
      <pc:sldMasterChg chg="add addSldLayout">
        <pc:chgData name="Nini Johana Cifuentes Forero" userId="S::nini.cifuentes@bienestarips.com::17b0f3c0-2c9a-463a-ba05-490b6aa81d2e" providerId="AD" clId="Web-{8C3CE2D5-D2C8-561C-D385-4D24F3CBC1BF}" dt="2022-12-27T23:19:21.918" v="151"/>
        <pc:sldMasterMkLst>
          <pc:docMk/>
          <pc:sldMasterMk cId="2246708246" sldId="2147483713"/>
        </pc:sldMasterMkLst>
        <pc:sldLayoutChg chg="add">
          <pc:chgData name="Nini Johana Cifuentes Forero" userId="S::nini.cifuentes@bienestarips.com::17b0f3c0-2c9a-463a-ba05-490b6aa81d2e" providerId="AD" clId="Web-{8C3CE2D5-D2C8-561C-D385-4D24F3CBC1BF}" dt="2022-12-27T23:10:15.562" v="9"/>
          <pc:sldLayoutMkLst>
            <pc:docMk/>
            <pc:sldMasterMk cId="2246708246" sldId="2147483713"/>
            <pc:sldLayoutMk cId="990834121" sldId="2147483649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0:15.562" v="9"/>
          <pc:sldLayoutMkLst>
            <pc:docMk/>
            <pc:sldMasterMk cId="2246708246" sldId="2147483713"/>
            <pc:sldLayoutMk cId="374194467" sldId="2147483651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0:15.562" v="9"/>
          <pc:sldLayoutMkLst>
            <pc:docMk/>
            <pc:sldMasterMk cId="2246708246" sldId="2147483713"/>
            <pc:sldLayoutMk cId="3596476560" sldId="2147483652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0:15.562" v="9"/>
          <pc:sldLayoutMkLst>
            <pc:docMk/>
            <pc:sldMasterMk cId="2246708246" sldId="2147483713"/>
            <pc:sldLayoutMk cId="836757886" sldId="2147483708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0:15.562" v="9"/>
          <pc:sldLayoutMkLst>
            <pc:docMk/>
            <pc:sldMasterMk cId="2246708246" sldId="2147483713"/>
            <pc:sldLayoutMk cId="2842337183" sldId="2147483709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0:15.562" v="9"/>
          <pc:sldLayoutMkLst>
            <pc:docMk/>
            <pc:sldMasterMk cId="2246708246" sldId="2147483713"/>
            <pc:sldLayoutMk cId="3342483855" sldId="2147483711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0:15.562" v="9"/>
          <pc:sldLayoutMkLst>
            <pc:docMk/>
            <pc:sldMasterMk cId="2246708246" sldId="2147483713"/>
            <pc:sldLayoutMk cId="3690270331" sldId="2147483725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0:15.562" v="9"/>
          <pc:sldLayoutMkLst>
            <pc:docMk/>
            <pc:sldMasterMk cId="2246708246" sldId="2147483713"/>
            <pc:sldLayoutMk cId="1721899205" sldId="2147483727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0:15.562" v="9"/>
          <pc:sldLayoutMkLst>
            <pc:docMk/>
            <pc:sldMasterMk cId="2246708246" sldId="2147483713"/>
            <pc:sldLayoutMk cId="3501964565" sldId="2147483728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1:05.423" v="17"/>
          <pc:sldLayoutMkLst>
            <pc:docMk/>
            <pc:sldMasterMk cId="2246708246" sldId="2147483713"/>
            <pc:sldLayoutMk cId="587672398" sldId="2147483729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1:05.423" v="17"/>
          <pc:sldLayoutMkLst>
            <pc:docMk/>
            <pc:sldMasterMk cId="2246708246" sldId="2147483713"/>
            <pc:sldLayoutMk cId="3843407513" sldId="2147483730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9:21.918" v="151"/>
          <pc:sldLayoutMkLst>
            <pc:docMk/>
            <pc:sldMasterMk cId="2246708246" sldId="2147483713"/>
            <pc:sldLayoutMk cId="2793986528" sldId="2147483731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9:21.918" v="151"/>
          <pc:sldLayoutMkLst>
            <pc:docMk/>
            <pc:sldMasterMk cId="2246708246" sldId="2147483713"/>
            <pc:sldLayoutMk cId="836757886" sldId="2147483918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9:21.918" v="151"/>
          <pc:sldLayoutMkLst>
            <pc:docMk/>
            <pc:sldMasterMk cId="2246708246" sldId="2147483713"/>
            <pc:sldLayoutMk cId="3501964565" sldId="2147483919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9:21.918" v="151"/>
          <pc:sldLayoutMkLst>
            <pc:docMk/>
            <pc:sldMasterMk cId="2246708246" sldId="2147483713"/>
            <pc:sldLayoutMk cId="374194467" sldId="2147483920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9:21.918" v="151"/>
          <pc:sldLayoutMkLst>
            <pc:docMk/>
            <pc:sldMasterMk cId="2246708246" sldId="2147483713"/>
            <pc:sldLayoutMk cId="2842337183" sldId="2147483921"/>
          </pc:sldLayoutMkLst>
        </pc:sldLayoutChg>
        <pc:sldLayoutChg chg="add">
          <pc:chgData name="Nini Johana Cifuentes Forero" userId="S::nini.cifuentes@bienestarips.com::17b0f3c0-2c9a-463a-ba05-490b6aa81d2e" providerId="AD" clId="Web-{8C3CE2D5-D2C8-561C-D385-4D24F3CBC1BF}" dt="2022-12-27T23:19:21.918" v="151"/>
          <pc:sldLayoutMkLst>
            <pc:docMk/>
            <pc:sldMasterMk cId="2246708246" sldId="2147483713"/>
            <pc:sldLayoutMk cId="3342483855" sldId="2147483922"/>
          </pc:sldLayoutMkLst>
        </pc:sldLayoutChg>
      </pc:sldMaster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029282" cy="3506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016" y="1"/>
            <a:ext cx="4029282" cy="3506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FD6E5-1156-4544-9709-1DD77C4AFF1B}" type="datetimeFigureOut">
              <a:rPr lang="pt-BR" smtClean="0"/>
              <a:t>07/04/2025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6658555"/>
            <a:ext cx="4029282" cy="3506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016" y="6658555"/>
            <a:ext cx="4029282" cy="3506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7B2DE-DCA8-4405-9F90-538FA35F91E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3580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US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E5B33-3D5F-487B-855A-C783953EAA90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51113" y="876300"/>
            <a:ext cx="41941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29640" y="3373761"/>
            <a:ext cx="7437120" cy="27603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estilos</a:t>
            </a:r>
            <a:r>
              <a:rPr lang="en-US" dirty="0"/>
              <a:t> de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Mestre</a:t>
            </a:r>
            <a:endParaRPr lang="en-US" dirty="0"/>
          </a:p>
          <a:p>
            <a:pPr lvl="1"/>
            <a:r>
              <a:rPr lang="en-US" dirty="0"/>
              <a:t>Segundo </a:t>
            </a:r>
            <a:r>
              <a:rPr lang="en-US" dirty="0" err="1"/>
              <a:t>nível</a:t>
            </a:r>
            <a:endParaRPr lang="en-US" dirty="0"/>
          </a:p>
          <a:p>
            <a:pPr lvl="2"/>
            <a:r>
              <a:rPr lang="en-US" dirty="0" err="1"/>
              <a:t>Terceiro</a:t>
            </a:r>
            <a:r>
              <a:rPr lang="en-US" dirty="0"/>
              <a:t> </a:t>
            </a:r>
            <a:r>
              <a:rPr lang="en-US" dirty="0" err="1"/>
              <a:t>nível</a:t>
            </a:r>
            <a:endParaRPr lang="en-US" dirty="0"/>
          </a:p>
          <a:p>
            <a:pPr lvl="3"/>
            <a:r>
              <a:rPr lang="en-US" dirty="0"/>
              <a:t>Quarto </a:t>
            </a:r>
            <a:r>
              <a:rPr lang="en-US" dirty="0" err="1"/>
              <a:t>nível</a:t>
            </a:r>
            <a:endParaRPr lang="en-US" dirty="0"/>
          </a:p>
          <a:p>
            <a:pPr lvl="4"/>
            <a:r>
              <a:rPr lang="en-US" dirty="0"/>
              <a:t>Quinto </a:t>
            </a:r>
            <a:r>
              <a:rPr lang="en-US" dirty="0" err="1"/>
              <a:t>nível</a:t>
            </a:r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658667"/>
            <a:ext cx="4028440" cy="3517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265809" y="6658667"/>
            <a:ext cx="4028440" cy="3517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A305D-74ED-4C80-A36E-95FC27A08C8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70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3395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16977" algn="l" defTabSz="63395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33954" algn="l" defTabSz="63395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50930" algn="l" defTabSz="63395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67907" algn="l" defTabSz="63395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84884" algn="l" defTabSz="63395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901861" algn="l" defTabSz="63395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218837" algn="l" defTabSz="63395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535814" algn="l" defTabSz="63395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A305D-74ED-4C80-A36E-95FC27A08C8F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317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A305D-74ED-4C80-A36E-95FC27A08C8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803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tags" Target="../tags/tag2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4.v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10" Type="http://schemas.openxmlformats.org/officeDocument/2006/relationships/image" Target="../media/image4.png"/><Relationship Id="rId4" Type="http://schemas.openxmlformats.org/officeDocument/2006/relationships/tags" Target="../tags/tag26.xml"/><Relationship Id="rId9" Type="http://schemas.openxmlformats.org/officeDocument/2006/relationships/image" Target="../media/image6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6.emf"/><Relationship Id="rId2" Type="http://schemas.openxmlformats.org/officeDocument/2006/relationships/tags" Target="../tags/tag35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9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7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5.xml"/><Relationship Id="rId7" Type="http://schemas.openxmlformats.org/officeDocument/2006/relationships/image" Target="../media/image3.emf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Relationship Id="rId9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9053A6DD-75D5-AB7C-1816-66179EE819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84590795"/>
              </p:ext>
            </p:extLst>
          </p:nvPr>
        </p:nvGraphicFramePr>
        <p:xfrm>
          <a:off x="1584" y="1588"/>
          <a:ext cx="158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name="think-cell Slide" r:id="rId4" imgW="421" imgH="420" progId="TCLayout.ActiveDocument.1">
                  <p:embed/>
                </p:oleObj>
              </mc:Choice>
              <mc:Fallback>
                <p:oleObj name="think-cell Slide" r:id="rId4" imgW="421" imgH="420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xmlns="" id="{9053A6DD-75D5-AB7C-1816-66179EE819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4" y="1588"/>
                        <a:ext cx="158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4D2BFCB-EFD6-43F7-B5CA-AB1C4ACF42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2246"/>
          <a:stretch/>
        </p:blipFill>
        <p:spPr>
          <a:xfrm>
            <a:off x="1619970" y="2089257"/>
            <a:ext cx="3021769" cy="22706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803ADF7-4133-D1C8-427E-43438B335CDB}"/>
              </a:ext>
            </a:extLst>
          </p:cNvPr>
          <p:cNvSpPr txBox="1"/>
          <p:nvPr userDrawn="1"/>
        </p:nvSpPr>
        <p:spPr>
          <a:xfrm>
            <a:off x="4607572" y="2455044"/>
            <a:ext cx="4322740" cy="1563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9559" b="1" noProof="0" dirty="0">
                <a:solidFill>
                  <a:schemeClr val="bg1"/>
                </a:solidFill>
                <a:latin typeface="DM Sans" pitchFamily="2" charset="0"/>
                <a:cs typeface="Arial" panose="020B0604020202020204" pitchFamily="34" charset="0"/>
              </a:rPr>
              <a:t>zentria</a:t>
            </a:r>
            <a:endParaRPr lang="en-US" sz="9559" b="1" i="1" noProof="0" dirty="0">
              <a:solidFill>
                <a:schemeClr val="bg1"/>
              </a:solidFill>
              <a:latin typeface="DM Sans" pitchFamily="2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A86E52B-3D4E-61EA-D54F-6C3AF0347FCA}"/>
              </a:ext>
            </a:extLst>
          </p:cNvPr>
          <p:cNvSpPr txBox="1"/>
          <p:nvPr userDrawn="1"/>
        </p:nvSpPr>
        <p:spPr>
          <a:xfrm>
            <a:off x="1619970" y="4383680"/>
            <a:ext cx="3470412" cy="316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55" noProof="0" dirty="0">
                <a:solidFill>
                  <a:schemeClr val="bg1"/>
                </a:solidFill>
              </a:rPr>
              <a:t>QBR4 | Diciembre 2022</a:t>
            </a:r>
          </a:p>
        </p:txBody>
      </p:sp>
    </p:spTree>
    <p:extLst>
      <p:ext uri="{BB962C8B-B14F-4D97-AF65-F5344CB8AC3E}">
        <p14:creationId xmlns:p14="http://schemas.microsoft.com/office/powerpoint/2010/main" val="3187464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le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1493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5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  <p:cxnSp>
        <p:nvCxnSpPr>
          <p:cNvPr id="3" name="Conector reto 2"/>
          <p:cNvCxnSpPr/>
          <p:nvPr userDrawn="1"/>
        </p:nvCxnSpPr>
        <p:spPr>
          <a:xfrm>
            <a:off x="633384" y="1044609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561819" y="510849"/>
            <a:ext cx="8860857" cy="533760"/>
          </a:xfrm>
          <a:prstGeom prst="rect">
            <a:avLst/>
          </a:prstGeom>
        </p:spPr>
        <p:txBody>
          <a:bodyPr vert="horz" lIns="63395" tIns="31698" rIns="63395" bIns="31698"/>
          <a:lstStyle>
            <a:lvl1pPr algn="l" rtl="0">
              <a:defRPr sz="28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7001806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 Line, Subtitle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09783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9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633384" y="1362149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ítulo 19"/>
          <p:cNvSpPr>
            <a:spLocks noGrp="1"/>
          </p:cNvSpPr>
          <p:nvPr>
            <p:ph type="title"/>
          </p:nvPr>
        </p:nvSpPr>
        <p:spPr>
          <a:xfrm>
            <a:off x="561818" y="510849"/>
            <a:ext cx="8860858" cy="533760"/>
          </a:xfrm>
          <a:prstGeom prst="rect">
            <a:avLst/>
          </a:prstGeom>
        </p:spPr>
        <p:txBody>
          <a:bodyPr vert="horz" lIns="63395" tIns="31698" rIns="63395" bIns="31698"/>
          <a:lstStyle>
            <a:lvl1pPr algn="l" rtl="0">
              <a:defRPr sz="28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8" name="Rectangle 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0937487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 Line, Sub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328013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3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  <p:cxnSp>
        <p:nvCxnSpPr>
          <p:cNvPr id="5" name="Conector reto 4"/>
          <p:cNvCxnSpPr/>
          <p:nvPr userDrawn="1"/>
        </p:nvCxnSpPr>
        <p:spPr>
          <a:xfrm>
            <a:off x="633384" y="1592250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ítulo 19"/>
          <p:cNvSpPr>
            <a:spLocks noGrp="1"/>
          </p:cNvSpPr>
          <p:nvPr>
            <p:ph type="title"/>
          </p:nvPr>
        </p:nvSpPr>
        <p:spPr>
          <a:xfrm>
            <a:off x="561818" y="510849"/>
            <a:ext cx="8860858" cy="533760"/>
          </a:xfrm>
          <a:prstGeom prst="rect">
            <a:avLst/>
          </a:prstGeom>
        </p:spPr>
        <p:txBody>
          <a:bodyPr vert="horz" lIns="63395" tIns="31698" rIns="63395" bIns="31698"/>
          <a:lstStyle>
            <a:lvl1pPr algn="l" rtl="0">
              <a:defRPr sz="28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8" name="Rectangle 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  <p:sp>
        <p:nvSpPr>
          <p:cNvPr id="12" name="Espaço Reservado para Texto 17">
            <a:extLst>
              <a:ext uri="{FF2B5EF4-FFF2-40B4-BE49-F238E27FC236}">
                <a16:creationId xmlns:a16="http://schemas.microsoft.com/office/drawing/2014/main" xmlns="" id="{48F8FCD7-B7B7-4F5E-BFD3-8D8A12683E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1819" y="952205"/>
            <a:ext cx="10947943" cy="558797"/>
          </a:xfrm>
          <a:prstGeom prst="rect">
            <a:avLst/>
          </a:prstGeom>
        </p:spPr>
        <p:txBody>
          <a:bodyPr lIns="63395" tIns="31698" rIns="63395" bIns="31698"/>
          <a:lstStyle>
            <a:lvl1pPr marL="0" indent="0" rtl="0">
              <a:spcBef>
                <a:spcPts val="0"/>
              </a:spcBef>
              <a:buNone/>
              <a:defRPr sz="170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  <a:p>
            <a:pPr lvl="0"/>
            <a:r>
              <a:rPr lang="en-US" noProof="0"/>
              <a:t>2 LINES</a:t>
            </a:r>
          </a:p>
        </p:txBody>
      </p:sp>
    </p:spTree>
    <p:extLst>
      <p:ext uri="{BB962C8B-B14F-4D97-AF65-F5344CB8AC3E}">
        <p14:creationId xmlns:p14="http://schemas.microsoft.com/office/powerpoint/2010/main" val="150787393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 Line, Subtitle 3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86655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7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Espaço Reservado para Texto 17">
            <a:extLst>
              <a:ext uri="{FF2B5EF4-FFF2-40B4-BE49-F238E27FC236}">
                <a16:creationId xmlns:a16="http://schemas.microsoft.com/office/drawing/2014/main" xmlns="" id="{48F8FCD7-B7B7-4F5E-BFD3-8D8A12683E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1819" y="952205"/>
            <a:ext cx="10947943" cy="848845"/>
          </a:xfrm>
          <a:prstGeom prst="rect">
            <a:avLst/>
          </a:prstGeom>
        </p:spPr>
        <p:txBody>
          <a:bodyPr lIns="63395" tIns="31698" rIns="63395" bIns="31698">
            <a:spAutoFit/>
          </a:bodyPr>
          <a:lstStyle>
            <a:lvl1pPr marL="0" indent="0" rtl="0">
              <a:spcBef>
                <a:spcPts val="0"/>
              </a:spcBef>
              <a:buNone/>
              <a:defRPr sz="170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br>
              <a:rPr lang="en-US" noProof="0"/>
            </a:br>
            <a:r>
              <a:rPr lang="en-US" noProof="0"/>
              <a:t>2ND LINE</a:t>
            </a:r>
            <a:br>
              <a:rPr lang="en-US" noProof="0"/>
            </a:br>
            <a:r>
              <a:rPr lang="en-US" noProof="0"/>
              <a:t>3RD LINE</a:t>
            </a:r>
          </a:p>
        </p:txBody>
      </p:sp>
      <p:sp>
        <p:nvSpPr>
          <p:cNvPr id="2" name="Rectangle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  <p:sp>
        <p:nvSpPr>
          <p:cNvPr id="13" name="Título 19"/>
          <p:cNvSpPr>
            <a:spLocks noGrp="1"/>
          </p:cNvSpPr>
          <p:nvPr>
            <p:ph type="title"/>
          </p:nvPr>
        </p:nvSpPr>
        <p:spPr>
          <a:xfrm>
            <a:off x="561818" y="510849"/>
            <a:ext cx="8860858" cy="533760"/>
          </a:xfrm>
          <a:prstGeom prst="rect">
            <a:avLst/>
          </a:prstGeom>
        </p:spPr>
        <p:txBody>
          <a:bodyPr vert="horz" lIns="63395" tIns="31698" rIns="63395" bIns="31698"/>
          <a:lstStyle>
            <a:lvl1pPr algn="l" rtl="0">
              <a:defRPr sz="28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8" name="Rectangle 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  <p:cxnSp>
        <p:nvCxnSpPr>
          <p:cNvPr id="9" name="Conector reto 4"/>
          <p:cNvCxnSpPr/>
          <p:nvPr userDrawn="1"/>
        </p:nvCxnSpPr>
        <p:spPr>
          <a:xfrm>
            <a:off x="633384" y="1859663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93890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tle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44716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1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  <p:sp>
        <p:nvSpPr>
          <p:cNvPr id="20" name="Título 19"/>
          <p:cNvSpPr>
            <a:spLocks noGrp="1"/>
          </p:cNvSpPr>
          <p:nvPr>
            <p:ph type="title" hasCustomPrompt="1"/>
          </p:nvPr>
        </p:nvSpPr>
        <p:spPr>
          <a:xfrm>
            <a:off x="561819" y="510849"/>
            <a:ext cx="8860857" cy="533760"/>
          </a:xfrm>
          <a:prstGeom prst="rect">
            <a:avLst/>
          </a:prstGeom>
        </p:spPr>
        <p:txBody>
          <a:bodyPr vert="horz" lIns="63395" tIns="31698" rIns="63395" bIns="31698"/>
          <a:lstStyle>
            <a:lvl1pPr algn="l" rtl="0">
              <a:defRPr sz="2800"/>
            </a:lvl1pPr>
          </a:lstStyle>
          <a:p>
            <a:r>
              <a:rPr lang="en-US" noProof="0" dirty="0"/>
              <a:t>Click to edit Master title style</a:t>
            </a:r>
            <a:br>
              <a:rPr lang="en-US" noProof="0" dirty="0"/>
            </a:br>
            <a:r>
              <a:rPr lang="en-US" noProof="0" dirty="0"/>
              <a:t>2 Line</a:t>
            </a:r>
          </a:p>
        </p:txBody>
      </p:sp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  <p:cxnSp>
        <p:nvCxnSpPr>
          <p:cNvPr id="8" name="Conector reto 2">
            <a:extLst>
              <a:ext uri="{FF2B5EF4-FFF2-40B4-BE49-F238E27FC236}">
                <a16:creationId xmlns:a16="http://schemas.microsoft.com/office/drawing/2014/main" xmlns="" id="{87498B87-80F1-4932-88E5-B420CBDF8B39}"/>
              </a:ext>
            </a:extLst>
          </p:cNvPr>
          <p:cNvCxnSpPr/>
          <p:nvPr userDrawn="1"/>
        </p:nvCxnSpPr>
        <p:spPr>
          <a:xfrm>
            <a:off x="633384" y="1484547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20305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20321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5" name="think-cell Slide" r:id="rId8" imgW="383" imgH="384" progId="TCLayout.ActiveDocument.1">
                  <p:embed/>
                </p:oleObj>
              </mc:Choice>
              <mc:Fallback>
                <p:oleObj name="think-cell Slide" r:id="rId8" imgW="383" imgH="384" progId="TCLayout.ActiveDocument.1">
                  <p:embed/>
                  <p:pic>
                    <p:nvPicPr>
                      <p:cNvPr id="10" name="Object 9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3500" b="0" i="0" baseline="0">
              <a:latin typeface="Georgia"/>
              <a:ea typeface="ＭＳ Ｐゴシック"/>
              <a:cs typeface="+mj-cs"/>
              <a:sym typeface="Georgia"/>
            </a:endParaRPr>
          </a:p>
        </p:txBody>
      </p:sp>
      <p:sp>
        <p:nvSpPr>
          <p:cNvPr id="3" name="Retângulo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618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395" tIns="31698" rIns="63395" bIns="31698" rtlCol="0" anchor="ctr"/>
          <a:lstStyle/>
          <a:p>
            <a:pPr algn="ctr"/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5" t="36849" r="40941" b="51383"/>
          <a:stretch/>
        </p:blipFill>
        <p:spPr>
          <a:xfrm>
            <a:off x="1363520" y="4288623"/>
            <a:ext cx="2568633" cy="807083"/>
          </a:xfrm>
          <a:prstGeom prst="rect">
            <a:avLst/>
          </a:prstGeom>
        </p:spPr>
      </p:pic>
      <p:cxnSp>
        <p:nvCxnSpPr>
          <p:cNvPr id="5" name="Conector reto 44"/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4637515" y="4148056"/>
            <a:ext cx="0" cy="1153892"/>
          </a:xfrm>
          <a:prstGeom prst="line">
            <a:avLst/>
          </a:prstGeom>
          <a:ln w="76200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65404" y="4161813"/>
            <a:ext cx="6291072" cy="530352"/>
          </a:xfrm>
          <a:prstGeom prst="rect">
            <a:avLst/>
          </a:prstGeom>
        </p:spPr>
        <p:txBody>
          <a:bodyPr lIns="27432" tIns="27432" rIns="27432" bIns="27432" anchor="ctr">
            <a:noAutofit/>
          </a:bodyPr>
          <a:lstStyle>
            <a:lvl1pPr algn="l">
              <a:defRPr sz="3500"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836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 em 1 lin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75964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9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>
              <a:latin typeface="Georgia"/>
              <a:ea typeface="ＭＳ Ｐゴシック"/>
              <a:cs typeface="+mj-cs"/>
              <a:sym typeface="Georgia"/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633384" y="1044609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561819" y="510849"/>
            <a:ext cx="8860857" cy="533760"/>
          </a:xfrm>
          <a:prstGeom prst="rect">
            <a:avLst/>
          </a:prstGeom>
        </p:spPr>
        <p:txBody>
          <a:bodyPr lIns="63395" tIns="31698" rIns="63395" bIns="31698"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>
              <a:latin typeface="Georgia" panose="02040502050405020303" pitchFamily="18" charset="0"/>
              <a:ea typeface="ＭＳ Ｐゴシック" panose="020B0600070205080204" pitchFamily="34" charset="-128"/>
              <a:cs typeface="+mj-cs"/>
              <a:sym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3165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 em 1 linha com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9859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3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  <p:sp>
        <p:nvSpPr>
          <p:cNvPr id="8" name="Rectangle 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i="0" baseline="0" dirty="0">
              <a:latin typeface="Georgia"/>
              <a:ea typeface="ＭＳ Ｐゴシック"/>
              <a:cs typeface="+mj-cs"/>
              <a:sym typeface="Georgia"/>
            </a:endParaRPr>
          </a:p>
        </p:txBody>
      </p:sp>
      <p:cxnSp>
        <p:nvCxnSpPr>
          <p:cNvPr id="10" name="Conector reto 2">
            <a:extLst>
              <a:ext uri="{FF2B5EF4-FFF2-40B4-BE49-F238E27FC236}">
                <a16:creationId xmlns:a16="http://schemas.microsoft.com/office/drawing/2014/main" xmlns="" id="{0F0090C0-7387-40A8-A670-351428288FA2}"/>
              </a:ext>
            </a:extLst>
          </p:cNvPr>
          <p:cNvCxnSpPr/>
          <p:nvPr userDrawn="1"/>
        </p:nvCxnSpPr>
        <p:spPr>
          <a:xfrm>
            <a:off x="633384" y="1044609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20582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 em 1 linha com sub em 2 linh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92307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7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prstClr val="white"/>
              </a:solidFill>
              <a:latin typeface="Georgia"/>
              <a:ea typeface="ＭＳ Ｐゴシック"/>
              <a:sym typeface="Georgia"/>
            </a:endParaRPr>
          </a:p>
        </p:txBody>
      </p:sp>
      <p:sp>
        <p:nvSpPr>
          <p:cNvPr id="8" name="Rectangle 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prstClr val="white"/>
              </a:solidFill>
              <a:latin typeface="Georgia"/>
              <a:ea typeface="ＭＳ Ｐゴシック"/>
              <a:sym typeface="Georgia"/>
            </a:endParaRPr>
          </a:p>
        </p:txBody>
      </p:sp>
      <p:cxnSp>
        <p:nvCxnSpPr>
          <p:cNvPr id="10" name="Conector reto 2">
            <a:extLst>
              <a:ext uri="{FF2B5EF4-FFF2-40B4-BE49-F238E27FC236}">
                <a16:creationId xmlns:a16="http://schemas.microsoft.com/office/drawing/2014/main" xmlns="" id="{05B1DF99-77FC-4E0B-B169-FFF914F8E6F5}"/>
              </a:ext>
            </a:extLst>
          </p:cNvPr>
          <p:cNvCxnSpPr/>
          <p:nvPr userDrawn="1"/>
        </p:nvCxnSpPr>
        <p:spPr>
          <a:xfrm>
            <a:off x="633384" y="1044609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7742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 em 2 linh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40160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1"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prstClr val="white"/>
              </a:solidFill>
              <a:latin typeface="Georgia"/>
              <a:ea typeface="ＭＳ Ｐゴシック"/>
              <a:cs typeface="Arial"/>
              <a:sym typeface="Georgia"/>
            </a:endParaRPr>
          </a:p>
        </p:txBody>
      </p:sp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prstClr val="white"/>
              </a:solidFill>
              <a:latin typeface="Georgia"/>
              <a:ea typeface="ＭＳ Ｐゴシック"/>
              <a:cs typeface="Arial"/>
              <a:sym typeface="Georgia"/>
            </a:endParaRPr>
          </a:p>
        </p:txBody>
      </p:sp>
      <p:sp>
        <p:nvSpPr>
          <p:cNvPr id="10" name="Retângulo 30">
            <a:extLst>
              <a:ext uri="{FF2B5EF4-FFF2-40B4-BE49-F238E27FC236}">
                <a16:creationId xmlns:a16="http://schemas.microsoft.com/office/drawing/2014/main" xmlns="" id="{0D8C6535-AA29-4AEF-A999-8722CA34E87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10694988" y="6243638"/>
            <a:ext cx="823912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en-US" sz="800" kern="0" dirty="0">
                <a:solidFill>
                  <a:srgbClr val="404040"/>
                </a:solidFill>
                <a:latin typeface="Calibri" panose="020F0502020204030204" pitchFamily="34" charset="0"/>
              </a:rPr>
              <a:t>USD= $3,800 COP</a:t>
            </a:r>
          </a:p>
        </p:txBody>
      </p:sp>
      <p:cxnSp>
        <p:nvCxnSpPr>
          <p:cNvPr id="11" name="Conector reto 2">
            <a:extLst>
              <a:ext uri="{FF2B5EF4-FFF2-40B4-BE49-F238E27FC236}">
                <a16:creationId xmlns:a16="http://schemas.microsoft.com/office/drawing/2014/main" xmlns="" id="{3E430D6E-4A1F-48A5-9C01-F500F62CEAC4}"/>
              </a:ext>
            </a:extLst>
          </p:cNvPr>
          <p:cNvCxnSpPr/>
          <p:nvPr userDrawn="1"/>
        </p:nvCxnSpPr>
        <p:spPr>
          <a:xfrm>
            <a:off x="633384" y="1044609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98778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67078546"/>
              </p:ext>
            </p:extLst>
          </p:nvPr>
        </p:nvGraphicFramePr>
        <p:xfrm>
          <a:off x="1100" y="1103"/>
          <a:ext cx="1100" cy="1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think-cell Slide" r:id="rId6" imgW="421" imgH="423" progId="TCLayout.ActiveDocument.1">
                  <p:embed/>
                </p:oleObj>
              </mc:Choice>
              <mc:Fallback>
                <p:oleObj name="think-cell Slide" r:id="rId6" imgW="421" imgH="42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00" y="1103"/>
                        <a:ext cx="1100" cy="11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122316" y="4232618"/>
            <a:ext cx="6519913" cy="497496"/>
          </a:xfrm>
          <a:prstGeom prst="rect">
            <a:avLst/>
          </a:prstGeom>
        </p:spPr>
        <p:txBody>
          <a:bodyPr vert="horz" lIns="91434" tIns="45717" rIns="91434" bIns="45717">
            <a:normAutofit/>
          </a:bodyPr>
          <a:lstStyle>
            <a:lvl1pPr>
              <a:defRPr sz="3464" baseline="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pt-BR" dirty="0"/>
              <a:t>Presentation Name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138767" y="4675247"/>
            <a:ext cx="2370063" cy="355156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marL="0" indent="0" algn="l">
              <a:buNone/>
              <a:defRPr sz="1662" baseline="0">
                <a:solidFill>
                  <a:srgbClr val="404040"/>
                </a:solidFill>
                <a:latin typeface="+mn-lt"/>
              </a:defRPr>
            </a:lvl1pPr>
            <a:lvl2pPr marL="455960" indent="0" algn="ctr">
              <a:buNone/>
              <a:defRPr sz="2009"/>
            </a:lvl2pPr>
            <a:lvl3pPr marL="911917" indent="0" algn="ctr">
              <a:buNone/>
              <a:defRPr sz="1801"/>
            </a:lvl3pPr>
            <a:lvl4pPr marL="1367877" indent="0" algn="ctr">
              <a:buNone/>
              <a:defRPr sz="1593"/>
            </a:lvl4pPr>
            <a:lvl5pPr marL="1823836" indent="0" algn="ctr">
              <a:buNone/>
              <a:defRPr sz="1593"/>
            </a:lvl5pPr>
            <a:lvl6pPr marL="2279795" indent="0" algn="ctr">
              <a:buNone/>
              <a:defRPr sz="1593"/>
            </a:lvl6pPr>
            <a:lvl7pPr marL="2735754" indent="0" algn="ctr">
              <a:buNone/>
              <a:defRPr sz="1593"/>
            </a:lvl7pPr>
            <a:lvl8pPr marL="3191713" indent="0" algn="ctr">
              <a:buNone/>
              <a:defRPr sz="1593"/>
            </a:lvl8pPr>
            <a:lvl9pPr marL="3647672" indent="0" algn="ctr">
              <a:buNone/>
              <a:defRPr sz="1593"/>
            </a:lvl9pPr>
          </a:lstStyle>
          <a:p>
            <a:r>
              <a:rPr lang="pt-BR"/>
              <a:t>DATE (MONTH YEAR)</a:t>
            </a:r>
            <a:endParaRPr lang="en-US"/>
          </a:p>
        </p:txBody>
      </p:sp>
      <p:pic>
        <p:nvPicPr>
          <p:cNvPr id="11" name="Imagem 3">
            <a:extLst>
              <a:ext uri="{FF2B5EF4-FFF2-40B4-BE49-F238E27FC236}">
                <a16:creationId xmlns:a16="http://schemas.microsoft.com/office/drawing/2014/main" xmlns="" id="{9E2586E2-2F3A-4516-B926-522FFF8528A8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23" t="36849" r="40698" b="51383"/>
          <a:stretch/>
        </p:blipFill>
        <p:spPr>
          <a:xfrm>
            <a:off x="458947" y="4297860"/>
            <a:ext cx="2721165" cy="807083"/>
          </a:xfrm>
          <a:prstGeom prst="rect">
            <a:avLst/>
          </a:prstGeom>
        </p:spPr>
      </p:pic>
      <p:cxnSp>
        <p:nvCxnSpPr>
          <p:cNvPr id="12" name="Conector reto 44">
            <a:extLst>
              <a:ext uri="{FF2B5EF4-FFF2-40B4-BE49-F238E27FC236}">
                <a16:creationId xmlns:a16="http://schemas.microsoft.com/office/drawing/2014/main" xmlns="" id="{8C1E7D06-02DB-48A3-8EE0-BE55BEEC25E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3595071" y="4066172"/>
            <a:ext cx="0" cy="1038770"/>
          </a:xfrm>
          <a:prstGeom prst="line">
            <a:avLst/>
          </a:prstGeom>
          <a:ln w="76200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CFA47BC-98E6-E20F-E1FE-BB75D0B3731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133" y="5106194"/>
            <a:ext cx="2055560" cy="154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189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as, Subcapas e Ag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>
            <a:extLst>
              <a:ext uri="{FF2B5EF4-FFF2-40B4-BE49-F238E27FC236}">
                <a16:creationId xmlns:a16="http://schemas.microsoft.com/office/drawing/2014/main" xmlns="" id="{F451E436-4573-4C10-AD3D-DE9B748629A2}"/>
              </a:ext>
            </a:extLst>
          </p:cNvPr>
          <p:cNvCxnSpPr/>
          <p:nvPr userDrawn="1"/>
        </p:nvCxnSpPr>
        <p:spPr>
          <a:xfrm>
            <a:off x="633384" y="1044609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53288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2">
            <a:extLst>
              <a:ext uri="{FF2B5EF4-FFF2-40B4-BE49-F238E27FC236}">
                <a16:creationId xmlns:a16="http://schemas.microsoft.com/office/drawing/2014/main" xmlns="" id="{EABB39DC-5A7B-4917-A671-A82E3EAF3512}"/>
              </a:ext>
            </a:extLst>
          </p:cNvPr>
          <p:cNvCxnSpPr/>
          <p:nvPr userDrawn="1"/>
        </p:nvCxnSpPr>
        <p:spPr>
          <a:xfrm>
            <a:off x="633384" y="1044609"/>
            <a:ext cx="10876378" cy="0"/>
          </a:xfrm>
          <a:prstGeom prst="line">
            <a:avLst/>
          </a:prstGeom>
          <a:ln w="28575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950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9052425C-0C69-73C9-AD07-977B9C7960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84242200"/>
              </p:ext>
            </p:extLst>
          </p:nvPr>
        </p:nvGraphicFramePr>
        <p:xfrm>
          <a:off x="1584" y="1588"/>
          <a:ext cx="158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5" name="think-cell Slide" r:id="rId4" imgW="421" imgH="420" progId="TCLayout.ActiveDocument.1">
                  <p:embed/>
                </p:oleObj>
              </mc:Choice>
              <mc:Fallback>
                <p:oleObj name="think-cell Slide" r:id="rId4" imgW="421" imgH="420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xmlns="" id="{9052425C-0C69-73C9-AD07-977B9C7960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4" y="1588"/>
                        <a:ext cx="158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F4AC0EA8-EC61-DEDF-E2E4-E2E7586794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6877" y="2686136"/>
            <a:ext cx="2549291" cy="981053"/>
          </a:xfrm>
          <a:prstGeom prst="rect">
            <a:avLst/>
          </a:prstGeom>
          <a:noFill/>
          <a:ln w="44450" cap="sq">
            <a:noFill/>
            <a:miter lim="800000"/>
          </a:ln>
        </p:spPr>
        <p:txBody>
          <a:bodyPr lIns="91434" tIns="45717" rIns="91434" bIns="45717" anchor="b">
            <a:normAutofit/>
          </a:bodyPr>
          <a:lstStyle>
            <a:lvl1pPr marL="0" indent="0" algn="ctr">
              <a:buNone/>
              <a:defRPr sz="6581">
                <a:solidFill>
                  <a:schemeClr val="tx1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  <p:sp>
        <p:nvSpPr>
          <p:cNvPr id="9" name="Text Placeholder 59">
            <a:extLst>
              <a:ext uri="{FF2B5EF4-FFF2-40B4-BE49-F238E27FC236}">
                <a16:creationId xmlns:a16="http://schemas.microsoft.com/office/drawing/2014/main" xmlns="" id="{14FEFD19-81D7-7949-3F48-913792CA1CD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75786" y="3828373"/>
            <a:ext cx="2548108" cy="517171"/>
          </a:xfrm>
          <a:prstGeom prst="rect">
            <a:avLst/>
          </a:prstGeom>
          <a:noFill/>
        </p:spPr>
        <p:txBody>
          <a:bodyPr lIns="91434" tIns="45717" rIns="91434" bIns="45717"/>
          <a:lstStyle>
            <a:lvl1pPr marL="0" indent="0" algn="ctr">
              <a:buNone/>
              <a:defRPr sz="1994">
                <a:solidFill>
                  <a:srgbClr val="404040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371BE730-AF34-B3D3-56F4-3FDFECFDA4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28939" y="2670178"/>
            <a:ext cx="2549291" cy="981053"/>
          </a:xfrm>
          <a:prstGeom prst="rect">
            <a:avLst/>
          </a:prstGeom>
          <a:noFill/>
          <a:ln w="44450" cap="sq">
            <a:noFill/>
            <a:miter lim="800000"/>
          </a:ln>
        </p:spPr>
        <p:txBody>
          <a:bodyPr lIns="91434" tIns="45717" rIns="91434" bIns="45717" anchor="b">
            <a:normAutofit/>
          </a:bodyPr>
          <a:lstStyle>
            <a:lvl1pPr marL="0" indent="0" algn="ctr">
              <a:buNone/>
              <a:defRPr sz="6581">
                <a:solidFill>
                  <a:schemeClr val="tx1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02</a:t>
            </a:r>
          </a:p>
        </p:txBody>
      </p:sp>
      <p:sp>
        <p:nvSpPr>
          <p:cNvPr id="11" name="Text Placeholder 59">
            <a:extLst>
              <a:ext uri="{FF2B5EF4-FFF2-40B4-BE49-F238E27FC236}">
                <a16:creationId xmlns:a16="http://schemas.microsoft.com/office/drawing/2014/main" xmlns="" id="{47D8DF34-EACB-521B-2670-3509A9FAAD4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27848" y="3812412"/>
            <a:ext cx="2548108" cy="517171"/>
          </a:xfrm>
          <a:prstGeom prst="rect">
            <a:avLst/>
          </a:prstGeom>
          <a:noFill/>
        </p:spPr>
        <p:txBody>
          <a:bodyPr lIns="91434" tIns="45717" rIns="91434" bIns="45717"/>
          <a:lstStyle>
            <a:lvl1pPr marL="0" indent="0" algn="ctr">
              <a:buNone/>
              <a:defRPr sz="1994">
                <a:solidFill>
                  <a:srgbClr val="404040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20382A8E-97AA-521A-F85B-A57F92E45B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68223" y="2684644"/>
            <a:ext cx="2549291" cy="981053"/>
          </a:xfrm>
          <a:prstGeom prst="rect">
            <a:avLst/>
          </a:prstGeom>
          <a:noFill/>
          <a:ln w="44450" cap="sq">
            <a:noFill/>
            <a:miter lim="800000"/>
          </a:ln>
        </p:spPr>
        <p:txBody>
          <a:bodyPr lIns="91434" tIns="45717" rIns="91434" bIns="45717" anchor="b">
            <a:normAutofit/>
          </a:bodyPr>
          <a:lstStyle>
            <a:lvl1pPr marL="0" indent="0" algn="ctr">
              <a:buNone/>
              <a:defRPr sz="6581">
                <a:solidFill>
                  <a:schemeClr val="tx1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03</a:t>
            </a:r>
          </a:p>
        </p:txBody>
      </p:sp>
      <p:sp>
        <p:nvSpPr>
          <p:cNvPr id="13" name="Text Placeholder 59">
            <a:extLst>
              <a:ext uri="{FF2B5EF4-FFF2-40B4-BE49-F238E27FC236}">
                <a16:creationId xmlns:a16="http://schemas.microsoft.com/office/drawing/2014/main" xmlns="" id="{2F9B9FEA-5DB7-8AFE-9602-6441477DD66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67133" y="3826880"/>
            <a:ext cx="2548108" cy="517171"/>
          </a:xfrm>
          <a:prstGeom prst="rect">
            <a:avLst/>
          </a:prstGeom>
          <a:noFill/>
        </p:spPr>
        <p:txBody>
          <a:bodyPr lIns="91434" tIns="45717" rIns="91434" bIns="45717"/>
          <a:lstStyle>
            <a:lvl1pPr marL="0" indent="0" algn="ctr">
              <a:buNone/>
              <a:defRPr sz="1994">
                <a:solidFill>
                  <a:srgbClr val="404040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ED3D61E2-D3AB-6CDB-F8EB-FABDC8B2CB0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84715" y="2682030"/>
            <a:ext cx="2549291" cy="981053"/>
          </a:xfrm>
          <a:prstGeom prst="rect">
            <a:avLst/>
          </a:prstGeom>
          <a:noFill/>
          <a:ln w="44450" cap="sq">
            <a:noFill/>
            <a:miter lim="800000"/>
          </a:ln>
        </p:spPr>
        <p:txBody>
          <a:bodyPr lIns="91434" tIns="45717" rIns="91434" bIns="45717" anchor="b">
            <a:normAutofit/>
          </a:bodyPr>
          <a:lstStyle>
            <a:lvl1pPr marL="0" indent="0" algn="ctr">
              <a:buNone/>
              <a:defRPr sz="6581">
                <a:solidFill>
                  <a:schemeClr val="tx1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04</a:t>
            </a:r>
          </a:p>
        </p:txBody>
      </p:sp>
      <p:sp>
        <p:nvSpPr>
          <p:cNvPr id="15" name="Text Placeholder 59">
            <a:extLst>
              <a:ext uri="{FF2B5EF4-FFF2-40B4-BE49-F238E27FC236}">
                <a16:creationId xmlns:a16="http://schemas.microsoft.com/office/drawing/2014/main" xmlns="" id="{04327601-EC0F-7BE1-04C5-EE6C049DE36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83624" y="3824266"/>
            <a:ext cx="2548108" cy="517171"/>
          </a:xfrm>
          <a:prstGeom prst="rect">
            <a:avLst/>
          </a:prstGeom>
          <a:noFill/>
        </p:spPr>
        <p:txBody>
          <a:bodyPr lIns="91434" tIns="45717" rIns="91434" bIns="45717"/>
          <a:lstStyle>
            <a:lvl1pPr marL="0" indent="0" algn="ctr">
              <a:buNone/>
              <a:defRPr sz="1994">
                <a:solidFill>
                  <a:srgbClr val="404040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ITEM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61004726-DC9F-B590-1FB8-1C6762ED53DD}"/>
              </a:ext>
            </a:extLst>
          </p:cNvPr>
          <p:cNvCxnSpPr/>
          <p:nvPr userDrawn="1"/>
        </p:nvCxnSpPr>
        <p:spPr>
          <a:xfrm flipV="1">
            <a:off x="3889308" y="1561151"/>
            <a:ext cx="788882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8A4D121-0C83-FB2D-227C-6041ED1922B8}"/>
              </a:ext>
            </a:extLst>
          </p:cNvPr>
          <p:cNvSpPr txBox="1"/>
          <p:nvPr userDrawn="1"/>
        </p:nvSpPr>
        <p:spPr>
          <a:xfrm>
            <a:off x="679498" y="700325"/>
            <a:ext cx="3162488" cy="1104767"/>
          </a:xfrm>
          <a:prstGeom prst="rect">
            <a:avLst/>
          </a:prstGeom>
          <a:noFill/>
        </p:spPr>
        <p:txBody>
          <a:bodyPr wrap="none" lIns="91164" tIns="45582" rIns="91164" bIns="45582" rtlCol="0">
            <a:spAutoFit/>
          </a:bodyPr>
          <a:lstStyle/>
          <a:p>
            <a:r>
              <a:rPr lang="pt-BR" sz="6581" dirty="0">
                <a:solidFill>
                  <a:schemeClr val="tx2"/>
                </a:solidFill>
                <a:latin typeface="DM Sans" pitchFamily="2" charset="0"/>
              </a:rPr>
              <a:t>Agenda</a:t>
            </a:r>
            <a:endParaRPr lang="en-US" sz="6581" dirty="0">
              <a:solidFill>
                <a:schemeClr val="tx2"/>
              </a:solidFill>
              <a:latin typeface="DM Sans" pitchFamily="2" charset="0"/>
            </a:endParaRPr>
          </a:p>
        </p:txBody>
      </p:sp>
      <p:cxnSp>
        <p:nvCxnSpPr>
          <p:cNvPr id="22" name="Conector reto 12">
            <a:extLst>
              <a:ext uri="{FF2B5EF4-FFF2-40B4-BE49-F238E27FC236}">
                <a16:creationId xmlns:a16="http://schemas.microsoft.com/office/drawing/2014/main" xmlns="" id="{A662A7E3-097F-C826-86EB-08AC47132D2F}"/>
              </a:ext>
            </a:extLst>
          </p:cNvPr>
          <p:cNvCxnSpPr/>
          <p:nvPr userDrawn="1"/>
        </p:nvCxnSpPr>
        <p:spPr>
          <a:xfrm>
            <a:off x="699059" y="6269638"/>
            <a:ext cx="1069812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4AF29DF-AE69-8863-B0F8-F364E95664C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6" y="6256053"/>
            <a:ext cx="871758" cy="6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31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9052425C-0C69-73C9-AD07-977B9C7960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76075720"/>
              </p:ext>
            </p:extLst>
          </p:nvPr>
        </p:nvGraphicFramePr>
        <p:xfrm>
          <a:off x="1584" y="1588"/>
          <a:ext cx="158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9" name="think-cell Slide" r:id="rId4" imgW="421" imgH="420" progId="TCLayout.ActiveDocument.1">
                  <p:embed/>
                </p:oleObj>
              </mc:Choice>
              <mc:Fallback>
                <p:oleObj name="think-cell Slide" r:id="rId4" imgW="421" imgH="420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xmlns="" id="{9052425C-0C69-73C9-AD07-977B9C7960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4" y="1588"/>
                        <a:ext cx="158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61004726-DC9F-B590-1FB8-1C6762ED53DD}"/>
              </a:ext>
            </a:extLst>
          </p:cNvPr>
          <p:cNvCxnSpPr/>
          <p:nvPr userDrawn="1"/>
        </p:nvCxnSpPr>
        <p:spPr>
          <a:xfrm flipV="1">
            <a:off x="3889308" y="1561151"/>
            <a:ext cx="788882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8A4D121-0C83-FB2D-227C-6041ED1922B8}"/>
              </a:ext>
            </a:extLst>
          </p:cNvPr>
          <p:cNvSpPr txBox="1"/>
          <p:nvPr userDrawn="1"/>
        </p:nvSpPr>
        <p:spPr>
          <a:xfrm>
            <a:off x="679498" y="700325"/>
            <a:ext cx="3162488" cy="1104767"/>
          </a:xfrm>
          <a:prstGeom prst="rect">
            <a:avLst/>
          </a:prstGeom>
          <a:noFill/>
        </p:spPr>
        <p:txBody>
          <a:bodyPr wrap="none" lIns="91164" tIns="45582" rIns="91164" bIns="45582" rtlCol="0">
            <a:spAutoFit/>
          </a:bodyPr>
          <a:lstStyle/>
          <a:p>
            <a:r>
              <a:rPr lang="pt-BR" sz="6581" dirty="0">
                <a:solidFill>
                  <a:schemeClr val="tx2"/>
                </a:solidFill>
                <a:latin typeface="DM Sans" pitchFamily="2" charset="0"/>
              </a:rPr>
              <a:t>Agenda</a:t>
            </a:r>
            <a:endParaRPr lang="en-US" sz="6581" dirty="0">
              <a:solidFill>
                <a:schemeClr val="tx2"/>
              </a:solidFill>
              <a:latin typeface="DM Sans" pitchFamily="2" charset="0"/>
            </a:endParaRPr>
          </a:p>
        </p:txBody>
      </p:sp>
      <p:cxnSp>
        <p:nvCxnSpPr>
          <p:cNvPr id="22" name="Conector reto 12">
            <a:extLst>
              <a:ext uri="{FF2B5EF4-FFF2-40B4-BE49-F238E27FC236}">
                <a16:creationId xmlns:a16="http://schemas.microsoft.com/office/drawing/2014/main" xmlns="" id="{A662A7E3-097F-C826-86EB-08AC47132D2F}"/>
              </a:ext>
            </a:extLst>
          </p:cNvPr>
          <p:cNvCxnSpPr/>
          <p:nvPr userDrawn="1"/>
        </p:nvCxnSpPr>
        <p:spPr>
          <a:xfrm>
            <a:off x="699059" y="6269638"/>
            <a:ext cx="1069812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4AF29DF-AE69-8863-B0F8-F364E95664C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6" y="6256053"/>
            <a:ext cx="871758" cy="654546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4CA14644-2BA1-8970-1674-CD4F0D64D3AA}"/>
              </a:ext>
            </a:extLst>
          </p:cNvPr>
          <p:cNvCxnSpPr/>
          <p:nvPr userDrawn="1"/>
        </p:nvCxnSpPr>
        <p:spPr>
          <a:xfrm>
            <a:off x="1967530" y="2670177"/>
            <a:ext cx="22505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B5914565-D652-3933-4939-228763C11AFD}"/>
              </a:ext>
            </a:extLst>
          </p:cNvPr>
          <p:cNvCxnSpPr/>
          <p:nvPr userDrawn="1"/>
        </p:nvCxnSpPr>
        <p:spPr>
          <a:xfrm>
            <a:off x="1967530" y="4461974"/>
            <a:ext cx="22505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A18826B4-BC16-66C1-CCE6-012DF11F1D45}"/>
              </a:ext>
            </a:extLst>
          </p:cNvPr>
          <p:cNvCxnSpPr/>
          <p:nvPr userDrawn="1"/>
        </p:nvCxnSpPr>
        <p:spPr>
          <a:xfrm>
            <a:off x="4729378" y="2670177"/>
            <a:ext cx="22505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5BDCB50F-DE42-DEFD-DDCA-617B0C774B1B}"/>
              </a:ext>
            </a:extLst>
          </p:cNvPr>
          <p:cNvCxnSpPr/>
          <p:nvPr userDrawn="1"/>
        </p:nvCxnSpPr>
        <p:spPr>
          <a:xfrm>
            <a:off x="4729378" y="4461974"/>
            <a:ext cx="22505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59">
            <a:extLst>
              <a:ext uri="{FF2B5EF4-FFF2-40B4-BE49-F238E27FC236}">
                <a16:creationId xmlns:a16="http://schemas.microsoft.com/office/drawing/2014/main" xmlns="" id="{D947C840-410C-9EED-1119-44214D8F9D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89739" y="3812412"/>
            <a:ext cx="2548108" cy="517171"/>
          </a:xfrm>
          <a:prstGeom prst="rect">
            <a:avLst/>
          </a:prstGeom>
          <a:noFill/>
        </p:spPr>
        <p:txBody>
          <a:bodyPr lIns="91434" tIns="45717" rIns="91434" bIns="45717"/>
          <a:lstStyle>
            <a:lvl1pPr marL="0" indent="0" algn="ctr">
              <a:buNone/>
              <a:defRPr sz="1994">
                <a:solidFill>
                  <a:srgbClr val="404040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33" name="Text Placeholder 59">
            <a:extLst>
              <a:ext uri="{FF2B5EF4-FFF2-40B4-BE49-F238E27FC236}">
                <a16:creationId xmlns:a16="http://schemas.microsoft.com/office/drawing/2014/main" xmlns="" id="{FDEBCAB2-1659-88ED-8C1A-D94860EEDD0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542984" y="3812412"/>
            <a:ext cx="2548108" cy="517171"/>
          </a:xfrm>
          <a:prstGeom prst="rect">
            <a:avLst/>
          </a:prstGeom>
          <a:noFill/>
        </p:spPr>
        <p:txBody>
          <a:bodyPr lIns="91434" tIns="45717" rIns="91434" bIns="45717"/>
          <a:lstStyle>
            <a:lvl1pPr marL="0" indent="0" algn="ctr">
              <a:buNone/>
              <a:defRPr sz="1994">
                <a:solidFill>
                  <a:srgbClr val="404040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ITEM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CA087C56-291A-D926-7E6B-76892A08B059}"/>
              </a:ext>
            </a:extLst>
          </p:cNvPr>
          <p:cNvCxnSpPr/>
          <p:nvPr userDrawn="1"/>
        </p:nvCxnSpPr>
        <p:spPr>
          <a:xfrm>
            <a:off x="7601224" y="2670177"/>
            <a:ext cx="22505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B2EBDBA2-A874-E1DC-6256-A8B4D07AC5DF}"/>
              </a:ext>
            </a:extLst>
          </p:cNvPr>
          <p:cNvCxnSpPr/>
          <p:nvPr userDrawn="1"/>
        </p:nvCxnSpPr>
        <p:spPr>
          <a:xfrm>
            <a:off x="7601224" y="4461974"/>
            <a:ext cx="22505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59">
            <a:extLst>
              <a:ext uri="{FF2B5EF4-FFF2-40B4-BE49-F238E27FC236}">
                <a16:creationId xmlns:a16="http://schemas.microsoft.com/office/drawing/2014/main" xmlns="" id="{0BED24AC-04C2-BBBA-3328-A1DAC2DF457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414831" y="3812412"/>
            <a:ext cx="2548108" cy="517171"/>
          </a:xfrm>
          <a:prstGeom prst="rect">
            <a:avLst/>
          </a:prstGeom>
          <a:noFill/>
        </p:spPr>
        <p:txBody>
          <a:bodyPr lIns="91434" tIns="45717" rIns="91434" bIns="45717"/>
          <a:lstStyle>
            <a:lvl1pPr marL="0" indent="0" algn="ctr">
              <a:buNone/>
              <a:defRPr sz="1994">
                <a:solidFill>
                  <a:srgbClr val="404040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xmlns="" id="{FB4F579E-9EDF-56D6-C3AC-DD6855916F3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788556" y="2698968"/>
            <a:ext cx="2549291" cy="981053"/>
          </a:xfrm>
          <a:prstGeom prst="rect">
            <a:avLst/>
          </a:prstGeom>
          <a:noFill/>
          <a:ln w="44450" cap="sq">
            <a:noFill/>
            <a:miter lim="800000"/>
          </a:ln>
        </p:spPr>
        <p:txBody>
          <a:bodyPr lIns="91434" tIns="45717" rIns="91434" bIns="45717" anchor="b">
            <a:normAutofit/>
          </a:bodyPr>
          <a:lstStyle>
            <a:lvl1pPr marL="0" indent="0" algn="ctr">
              <a:buNone/>
              <a:defRPr sz="4987">
                <a:solidFill>
                  <a:schemeClr val="tx1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xmlns="" id="{35D4965A-8FDB-78C0-0469-442215BF3DD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42392" y="2694392"/>
            <a:ext cx="2549291" cy="981053"/>
          </a:xfrm>
          <a:prstGeom prst="rect">
            <a:avLst/>
          </a:prstGeom>
          <a:noFill/>
          <a:ln w="44450" cap="sq">
            <a:noFill/>
            <a:miter lim="800000"/>
          </a:ln>
        </p:spPr>
        <p:txBody>
          <a:bodyPr lIns="91434" tIns="45717" rIns="91434" bIns="45717" anchor="b">
            <a:normAutofit/>
          </a:bodyPr>
          <a:lstStyle>
            <a:lvl1pPr marL="0" indent="0" algn="ctr">
              <a:buNone/>
              <a:defRPr sz="4987">
                <a:solidFill>
                  <a:schemeClr val="tx1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02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xmlns="" id="{AB2DAC7C-9E11-7DBF-4D29-64DFFDCC3A8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13648" y="2691823"/>
            <a:ext cx="2549291" cy="981053"/>
          </a:xfrm>
          <a:prstGeom prst="rect">
            <a:avLst/>
          </a:prstGeom>
          <a:noFill/>
          <a:ln w="44450" cap="sq">
            <a:noFill/>
            <a:miter lim="800000"/>
          </a:ln>
        </p:spPr>
        <p:txBody>
          <a:bodyPr lIns="91434" tIns="45717" rIns="91434" bIns="45717" anchor="b">
            <a:normAutofit/>
          </a:bodyPr>
          <a:lstStyle>
            <a:lvl1pPr marL="0" indent="0" algn="ctr">
              <a:buNone/>
              <a:defRPr sz="4987">
                <a:solidFill>
                  <a:schemeClr val="tx1"/>
                </a:solidFill>
                <a:latin typeface="DM Sans" pitchFamily="2" charset="0"/>
              </a:defRPr>
            </a:lvl1pPr>
          </a:lstStyle>
          <a:p>
            <a:pPr lvl="0"/>
            <a:r>
              <a:rPr lang="pt-BR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234841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xmlns="" id="{D1332C8F-8393-7475-6CEE-E964E49F9D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83433573"/>
              </p:ext>
            </p:extLst>
          </p:nvPr>
        </p:nvGraphicFramePr>
        <p:xfrm>
          <a:off x="1584" y="1588"/>
          <a:ext cx="158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think-cell Slide" r:id="rId4" imgW="421" imgH="420" progId="TCLayout.ActiveDocument.1">
                  <p:embed/>
                </p:oleObj>
              </mc:Choice>
              <mc:Fallback>
                <p:oleObj name="think-cell Slide" r:id="rId4" imgW="421" imgH="420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xmlns="" id="{D1332C8F-8393-7475-6CEE-E964E49F9D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4" y="1588"/>
                        <a:ext cx="158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BA5B65-20C4-45AB-93D8-2859109E54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215" y="131432"/>
            <a:ext cx="9098446" cy="631160"/>
          </a:xfrm>
          <a:prstGeom prst="rect">
            <a:avLst/>
          </a:prstGeom>
        </p:spPr>
        <p:txBody>
          <a:bodyPr vert="horz" anchor="ctr" anchorCtr="0"/>
          <a:lstStyle>
            <a:lvl1pPr>
              <a:defRPr sz="2909">
                <a:solidFill>
                  <a:schemeClr val="tx1"/>
                </a:solidFill>
                <a:latin typeface="DM Sans" pitchFamily="2" charset="0"/>
              </a:defRPr>
            </a:lvl1pPr>
          </a:lstStyle>
          <a:p>
            <a:r>
              <a:rPr lang="en-US" dirty="0"/>
              <a:t>Click edit Master title</a:t>
            </a:r>
          </a:p>
        </p:txBody>
      </p:sp>
      <p:cxnSp>
        <p:nvCxnSpPr>
          <p:cNvPr id="9" name="Conector reto 12">
            <a:extLst>
              <a:ext uri="{FF2B5EF4-FFF2-40B4-BE49-F238E27FC236}">
                <a16:creationId xmlns:a16="http://schemas.microsoft.com/office/drawing/2014/main" xmlns="" id="{105163A6-0542-7752-ECE5-EFBED54C4E2E}"/>
              </a:ext>
            </a:extLst>
          </p:cNvPr>
          <p:cNvCxnSpPr/>
          <p:nvPr userDrawn="1"/>
        </p:nvCxnSpPr>
        <p:spPr>
          <a:xfrm>
            <a:off x="685446" y="6269638"/>
            <a:ext cx="1069812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2">
            <a:extLst>
              <a:ext uri="{FF2B5EF4-FFF2-40B4-BE49-F238E27FC236}">
                <a16:creationId xmlns:a16="http://schemas.microsoft.com/office/drawing/2014/main" xmlns="" id="{2218A07B-31B4-1B90-4C14-4B2A8EAA1504}"/>
              </a:ext>
            </a:extLst>
          </p:cNvPr>
          <p:cNvCxnSpPr/>
          <p:nvPr userDrawn="1"/>
        </p:nvCxnSpPr>
        <p:spPr>
          <a:xfrm>
            <a:off x="633384" y="837258"/>
            <a:ext cx="1087637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18EBC07F-1EFB-E8C6-EC48-EC4527B51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1548" y="6356353"/>
            <a:ext cx="7998744" cy="365125"/>
          </a:xfrm>
        </p:spPr>
        <p:txBody>
          <a:bodyPr/>
          <a:lstStyle>
            <a:lvl1pPr algn="l">
              <a:defRPr>
                <a:latin typeface="DM Sans" pitchFamily="2" charset="0"/>
              </a:defRPr>
            </a:lvl1pPr>
          </a:lstStyle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0A11451D-0627-9FB4-301E-B265DC59281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6" y="6256053"/>
            <a:ext cx="871758" cy="6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90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726103" y="6367512"/>
            <a:ext cx="573053" cy="335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55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C740226-5367-8B41-839B-83F16FF912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6" y="6256053"/>
            <a:ext cx="871758" cy="6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02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 em 1 lin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7B626AC3-3586-F4C4-DB9B-48DD0CED7DA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9283502"/>
              </p:ext>
            </p:extLst>
          </p:nvPr>
        </p:nvGraphicFramePr>
        <p:xfrm>
          <a:off x="1100" y="1103"/>
          <a:ext cx="1100" cy="1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7" name="think-cell Slide" r:id="rId4" imgW="421" imgH="420" progId="TCLayout.ActiveDocument.1">
                  <p:embed/>
                </p:oleObj>
              </mc:Choice>
              <mc:Fallback>
                <p:oleObj name="think-cell Slide" r:id="rId4" imgW="421" imgH="42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xmlns="" id="{7B626AC3-3586-F4C4-DB9B-48DD0CED7D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00" y="1103"/>
                        <a:ext cx="1100" cy="11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xmlns="" id="{1A048744-E3D8-74B6-72BA-DE995005D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92424"/>
            <a:ext cx="10489586" cy="631160"/>
          </a:xfrm>
          <a:prstGeom prst="rect">
            <a:avLst/>
          </a:prstGeom>
        </p:spPr>
        <p:txBody>
          <a:bodyPr vert="horz" anchor="ctr" anchorCtr="0"/>
          <a:lstStyle>
            <a:lvl1pPr>
              <a:defRPr sz="2909">
                <a:solidFill>
                  <a:schemeClr val="tx1"/>
                </a:solidFill>
                <a:latin typeface="DM Sans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Conector reto 12">
            <a:extLst>
              <a:ext uri="{FF2B5EF4-FFF2-40B4-BE49-F238E27FC236}">
                <a16:creationId xmlns:a16="http://schemas.microsoft.com/office/drawing/2014/main" xmlns="" id="{1B86BA4C-3418-8A29-7EFE-2807EB7C243E}"/>
              </a:ext>
            </a:extLst>
          </p:cNvPr>
          <p:cNvCxnSpPr/>
          <p:nvPr userDrawn="1"/>
        </p:nvCxnSpPr>
        <p:spPr>
          <a:xfrm>
            <a:off x="685446" y="6269638"/>
            <a:ext cx="1069812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7F27414-C2FA-45C1-BF3A-29309DF7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1548" y="6356353"/>
            <a:ext cx="7998744" cy="365125"/>
          </a:xfrm>
        </p:spPr>
        <p:txBody>
          <a:bodyPr/>
          <a:lstStyle>
            <a:lvl1pPr>
              <a:defRPr>
                <a:latin typeface="DM Sans" pitchFamily="2" charset="0"/>
              </a:defRPr>
            </a:lvl1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AE285E1-FAFA-FAEA-28E9-1EE83659228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6" y="6256053"/>
            <a:ext cx="871758" cy="6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8468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7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as, Subcapas e Ag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89951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18" Type="http://schemas.openxmlformats.org/officeDocument/2006/relationships/oleObject" Target="../embeddings/oleObject8.bin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7.jpeg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ags" Target="../tags/tag13.xml"/><Relationship Id="rId2" Type="http://schemas.openxmlformats.org/officeDocument/2006/relationships/slideLayout" Target="../slideLayouts/slideLayout11.xml"/><Relationship Id="rId16" Type="http://schemas.openxmlformats.org/officeDocument/2006/relationships/tags" Target="../tags/tag12.xml"/><Relationship Id="rId20" Type="http://schemas.openxmlformats.org/officeDocument/2006/relationships/oleObject" Target="../embeddings/oleObject9.bin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ags" Target="../tags/tag11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6.emf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vmlDrawing" Target="../drawings/vmlDrawing8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xmlns="" id="{1AF67970-BEFA-5A10-A5F9-72D9191C874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566313456"/>
              </p:ext>
            </p:extLst>
          </p:nvPr>
        </p:nvGraphicFramePr>
        <p:xfrm>
          <a:off x="1584" y="1588"/>
          <a:ext cx="158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think-cell Slide" r:id="rId13" imgW="421" imgH="420" progId="TCLayout.ActiveDocument.1">
                  <p:embed/>
                </p:oleObj>
              </mc:Choice>
              <mc:Fallback>
                <p:oleObj name="think-cell Slide" r:id="rId13" imgW="421" imgH="42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xmlns="" id="{1AF67970-BEFA-5A10-A5F9-72D9191C87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4" y="1588"/>
                        <a:ext cx="158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4">
            <a:extLst>
              <a:ext uri="{FF2B5EF4-FFF2-40B4-BE49-F238E27FC236}">
                <a16:creationId xmlns:a16="http://schemas.microsoft.com/office/drawing/2014/main" xmlns="" id="{5D655657-F95F-B53C-413F-69DE6A8ECB6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25713" y="6500493"/>
            <a:ext cx="299294" cy="184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55675" eaLnBrk="0" hangingPunct="0"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defTabSz="955675" eaLnBrk="0" hangingPunct="0"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defTabSz="955675" eaLnBrk="0" hangingPunct="0"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defTabSz="955675" eaLnBrk="0" hangingPunct="0"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defTabSz="955675" eaLnBrk="0" hangingPunct="0"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defTabSz="955675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defTabSz="955675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defTabSz="955675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defTabSz="955675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marL="0" marR="0" lvl="0" indent="0" algn="r" defTabSz="95264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D6822A-07B1-4F91-A295-811CDA9E83C4}" type="slidenum">
              <a:rPr kumimoji="0" lang="en-US" sz="1197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itchFamily="34" charset="0"/>
              </a:rPr>
              <a:pPr marL="0" marR="0" lvl="0" indent="0" algn="r" defTabSz="952649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197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Arial" pitchFamily="34" charset="0"/>
            </a:endParaRPr>
          </a:p>
        </p:txBody>
      </p:sp>
      <p:sp>
        <p:nvSpPr>
          <p:cNvPr id="9" name="Retângulo 18">
            <a:extLst>
              <a:ext uri="{FF2B5EF4-FFF2-40B4-BE49-F238E27FC236}">
                <a16:creationId xmlns:a16="http://schemas.microsoft.com/office/drawing/2014/main" xmlns="" id="{28DA736E-7D84-589A-08F3-F2D07B8C0553}"/>
              </a:ext>
            </a:extLst>
          </p:cNvPr>
          <p:cNvSpPr/>
          <p:nvPr userDrawn="1"/>
        </p:nvSpPr>
        <p:spPr>
          <a:xfrm>
            <a:off x="9663540" y="4428"/>
            <a:ext cx="2490005" cy="26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5883" tIns="35883" rIns="35883" bIns="35883">
            <a:spAutoFit/>
          </a:bodyPr>
          <a:lstStyle/>
          <a:p>
            <a:pPr marL="0" marR="0" lvl="0" indent="0" algn="ctr" defTabSz="911503" rtl="0" eaLnBrk="1" fontAlgn="base" latinLnBrk="0" hangingPunct="1">
              <a:lnSpc>
                <a:spcPct val="110000"/>
              </a:lnSpc>
              <a:spcBef>
                <a:spcPts val="299"/>
              </a:spcBef>
              <a:spcAft>
                <a:spcPct val="0"/>
              </a:spcAft>
              <a:buClr>
                <a:srgbClr val="00446B"/>
              </a:buClr>
              <a:buSzTx/>
              <a:buFontTx/>
              <a:buNone/>
              <a:tabLst/>
              <a:defRPr/>
            </a:pPr>
            <a:r>
              <a:rPr kumimoji="0" lang="en-US" sz="1197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Highly</a:t>
            </a:r>
            <a:r>
              <a:rPr kumimoji="0" lang="pt-BR" sz="1197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197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confidential</a:t>
            </a:r>
            <a:r>
              <a:rPr kumimoji="0" lang="pt-BR" sz="1197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 and trade secret</a:t>
            </a:r>
          </a:p>
        </p:txBody>
      </p:sp>
    </p:spTree>
    <p:extLst>
      <p:ext uri="{BB962C8B-B14F-4D97-AF65-F5344CB8AC3E}">
        <p14:creationId xmlns:p14="http://schemas.microsoft.com/office/powerpoint/2010/main" val="66127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902" r:id="rId9"/>
  </p:sldLayoutIdLst>
  <p:txStyles>
    <p:titleStyle>
      <a:lvl1pPr algn="l" defTabSz="911747" rtl="0" eaLnBrk="1" latinLnBrk="0" hangingPunct="1">
        <a:lnSpc>
          <a:spcPct val="90000"/>
        </a:lnSpc>
        <a:spcBef>
          <a:spcPct val="0"/>
        </a:spcBef>
        <a:buNone/>
        <a:defRPr sz="43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7937" indent="-227937" algn="l" defTabSz="911747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2792" kern="1200">
          <a:solidFill>
            <a:schemeClr val="tx1"/>
          </a:solidFill>
          <a:latin typeface="+mn-lt"/>
          <a:ea typeface="+mn-ea"/>
          <a:cs typeface="+mn-cs"/>
        </a:defRPr>
      </a:lvl1pPr>
      <a:lvl2pPr marL="683810" indent="-227937" algn="l" defTabSz="91174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3" kern="1200">
          <a:solidFill>
            <a:schemeClr val="tx1"/>
          </a:solidFill>
          <a:latin typeface="+mn-lt"/>
          <a:ea typeface="+mn-ea"/>
          <a:cs typeface="+mn-cs"/>
        </a:defRPr>
      </a:lvl2pPr>
      <a:lvl3pPr marL="1139684" indent="-227937" algn="l" defTabSz="91174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4" kern="1200">
          <a:solidFill>
            <a:schemeClr val="tx1"/>
          </a:solidFill>
          <a:latin typeface="+mn-lt"/>
          <a:ea typeface="+mn-ea"/>
          <a:cs typeface="+mn-cs"/>
        </a:defRPr>
      </a:lvl3pPr>
      <a:lvl4pPr marL="1595558" indent="-227937" algn="l" defTabSz="91174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1431" indent="-227937" algn="l" defTabSz="91174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7305" indent="-227937" algn="l" defTabSz="91174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3177" indent="-227937" algn="l" defTabSz="91174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19052" indent="-227937" algn="l" defTabSz="91174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4925" indent="-227937" algn="l" defTabSz="91174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1747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5873" algn="l" defTabSz="911747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1747" algn="l" defTabSz="911747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7620" algn="l" defTabSz="911747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3494" algn="l" defTabSz="911747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79367" algn="l" defTabSz="911747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5242" algn="l" defTabSz="911747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1114" algn="l" defTabSz="911747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6989" algn="l" defTabSz="911747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5244473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8" name="think-cell Slide" r:id="rId18" imgW="383" imgH="384" progId="TCLayout.ActiveDocument.1">
                  <p:embed/>
                </p:oleObj>
              </mc:Choice>
              <mc:Fallback>
                <p:oleObj name="think-cell Slide" r:id="rId18" imgW="383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Conector reto 12"/>
          <p:cNvCxnSpPr/>
          <p:nvPr/>
        </p:nvCxnSpPr>
        <p:spPr>
          <a:xfrm>
            <a:off x="633384" y="6206649"/>
            <a:ext cx="10876378" cy="0"/>
          </a:xfrm>
          <a:prstGeom prst="line">
            <a:avLst/>
          </a:prstGeom>
          <a:ln w="12700">
            <a:solidFill>
              <a:srgbClr val="0043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31162866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9" name="think-cell Slide" r:id="rId20" imgW="383" imgH="384" progId="TCLayout.ActiveDocument.1">
                  <p:embed/>
                </p:oleObj>
              </mc:Choice>
              <mc:Fallback>
                <p:oleObj name="think-cell Slide" r:id="rId20" imgW="383" imgH="384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D295FF2-B068-4CBE-A413-9E41F9F8B30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19" y="6279625"/>
            <a:ext cx="1557205" cy="469451"/>
          </a:xfrm>
          <a:prstGeom prst="rect">
            <a:avLst/>
          </a:prstGeom>
        </p:spPr>
      </p:pic>
      <p:sp>
        <p:nvSpPr>
          <p:cNvPr id="14" name="Text Box 14">
            <a:extLst>
              <a:ext uri="{FF2B5EF4-FFF2-40B4-BE49-F238E27FC236}">
                <a16:creationId xmlns:a16="http://schemas.microsoft.com/office/drawing/2014/main" xmlns="" id="{89A36DB0-51E5-471D-BADB-F0AAD68819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11677" y="6536900"/>
            <a:ext cx="2078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55675" eaLnBrk="0" hangingPunct="0"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defTabSz="955675" eaLnBrk="0" hangingPunct="0"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defTabSz="955675" eaLnBrk="0" hangingPunct="0"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defTabSz="955675" eaLnBrk="0" hangingPunct="0"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defTabSz="955675" eaLnBrk="0" hangingPunct="0"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defTabSz="955675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defTabSz="955675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defTabSz="955675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defTabSz="955675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defRPr sz="9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fld id="{69D6822A-07B1-4F91-A295-811CDA9E83C4}" type="slidenum">
              <a:rPr lang="en-US" sz="800" b="0" i="0">
                <a:solidFill>
                  <a:srgbClr val="404040"/>
                </a:solidFill>
                <a:latin typeface="Calibri" panose="020F050202020403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‹Nº›</a:t>
            </a:fld>
            <a:endParaRPr lang="en-US" sz="800" b="0" i="0" dirty="0">
              <a:solidFill>
                <a:srgbClr val="40404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tângulo 4">
            <a:extLst>
              <a:ext uri="{FF2B5EF4-FFF2-40B4-BE49-F238E27FC236}">
                <a16:creationId xmlns:a16="http://schemas.microsoft.com/office/drawing/2014/main" xmlns="" id="{FF1DCB81-8964-468F-ACFE-60F14FFDF755}"/>
              </a:ext>
            </a:extLst>
          </p:cNvPr>
          <p:cNvSpPr/>
          <p:nvPr userDrawn="1"/>
        </p:nvSpPr>
        <p:spPr>
          <a:xfrm>
            <a:off x="9445910" y="193524"/>
            <a:ext cx="2092145" cy="18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4959" tIns="24959" rIns="24959" bIns="24959">
            <a:spAutoFit/>
          </a:bodyPr>
          <a:lstStyle/>
          <a:p>
            <a:pPr marL="0" marR="0" lvl="0" indent="0" algn="r" defTabSz="633954" rtl="0" eaLnBrk="1" fontAlgn="base" latinLnBrk="0" hangingPunct="1">
              <a:lnSpc>
                <a:spcPct val="110000"/>
              </a:lnSpc>
              <a:spcBef>
                <a:spcPts val="208"/>
              </a:spcBef>
              <a:spcAft>
                <a:spcPct val="0"/>
              </a:spcAft>
              <a:buClr>
                <a:srgbClr val="00446B"/>
              </a:buClr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 pitchFamily="34" charset="0"/>
              </a:rPr>
              <a:t>Highly confidential and trade secret</a:t>
            </a:r>
          </a:p>
        </p:txBody>
      </p:sp>
      <p:sp>
        <p:nvSpPr>
          <p:cNvPr id="10" name="Retângulo 30">
            <a:extLst>
              <a:ext uri="{FF2B5EF4-FFF2-40B4-BE49-F238E27FC236}">
                <a16:creationId xmlns:a16="http://schemas.microsoft.com/office/drawing/2014/main" xmlns="" id="{8EDCE104-8B38-408C-AB7F-7F61FFE16ABA}"/>
              </a:ext>
            </a:extLst>
          </p:cNvPr>
          <p:cNvSpPr>
            <a:spLocks noChangeArrowheads="1"/>
          </p:cNvSpPr>
          <p:nvPr userDrawn="1">
            <p:custDataLst>
              <p:tags r:id="rId17"/>
            </p:custDataLst>
          </p:nvPr>
        </p:nvSpPr>
        <p:spPr bwMode="auto">
          <a:xfrm>
            <a:off x="10695198" y="6243257"/>
            <a:ext cx="822960" cy="195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sz="800" kern="0" dirty="0">
                <a:solidFill>
                  <a:srgbClr val="404040"/>
                </a:solidFill>
                <a:latin typeface="Calibri" panose="020F0502020204030204" pitchFamily="34" charset="0"/>
              </a:rPr>
              <a:t>USD= $3,800 COP</a:t>
            </a:r>
          </a:p>
        </p:txBody>
      </p:sp>
    </p:spTree>
    <p:extLst>
      <p:ext uri="{BB962C8B-B14F-4D97-AF65-F5344CB8AC3E}">
        <p14:creationId xmlns:p14="http://schemas.microsoft.com/office/powerpoint/2010/main" val="129980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</p:sldLayoutIdLst>
  <p:transition>
    <p:fade/>
  </p:transition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57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594166" algn="ctr" rtl="0" eaLnBrk="1" fontAlgn="base" hangingPunct="1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</a:defRPr>
      </a:lvl6pPr>
      <a:lvl7pPr marL="1188330" algn="ctr" rtl="0" eaLnBrk="1" fontAlgn="base" hangingPunct="1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</a:defRPr>
      </a:lvl7pPr>
      <a:lvl8pPr marL="1782496" algn="ctr" rtl="0" eaLnBrk="1" fontAlgn="base" hangingPunct="1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</a:defRPr>
      </a:lvl8pPr>
      <a:lvl9pPr marL="2376661" algn="ctr" rtl="0" eaLnBrk="1" fontAlgn="base" hangingPunct="1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</a:defRPr>
      </a:lvl9pPr>
    </p:titleStyle>
    <p:bodyStyle>
      <a:lvl1pPr marL="445291" indent="-44529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965060" indent="-37081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484830" indent="-29633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2079078" indent="-29633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673328" indent="-29633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3267909" indent="-297083" algn="l" defTabSz="118833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62073" indent="-297083" algn="l" defTabSz="118833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456239" indent="-297083" algn="l" defTabSz="118833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050404" indent="-297083" algn="l" defTabSz="118833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18833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94166" algn="l" defTabSz="118833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88330" algn="l" defTabSz="118833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496" algn="l" defTabSz="118833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76661" algn="l" defTabSz="118833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70826" algn="l" defTabSz="118833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991" algn="l" defTabSz="118833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159157" algn="l" defTabSz="118833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753321" algn="l" defTabSz="118833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tags" Target="../tags/tag38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0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tags" Target="../tags/tag39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1.bin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9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3D9F198B-EA02-3E18-6B01-6D2FC0B87182}"/>
              </a:ext>
            </a:extLst>
          </p:cNvPr>
          <p:cNvSpPr/>
          <p:nvPr/>
        </p:nvSpPr>
        <p:spPr>
          <a:xfrm>
            <a:off x="9379132" y="0"/>
            <a:ext cx="2664823" cy="4615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993366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C303380E-7FF4-B39D-3B2D-DBB719880CA7}"/>
              </a:ext>
            </a:extLst>
          </p:cNvPr>
          <p:cNvSpPr/>
          <p:nvPr/>
        </p:nvSpPr>
        <p:spPr>
          <a:xfrm>
            <a:off x="1632857" y="4315097"/>
            <a:ext cx="2664823" cy="4615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993366"/>
              </a:solidFill>
            </a:endParaRP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xmlns="" id="{9DA8D3A0-08FB-A71F-097E-8C8B89F8098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92"/>
          <a:stretch/>
        </p:blipFill>
        <p:spPr>
          <a:xfrm>
            <a:off x="9547760" y="0"/>
            <a:ext cx="2396433" cy="6858000"/>
          </a:xfrm>
          <a:prstGeom prst="rect">
            <a:avLst/>
          </a:prstGeom>
        </p:spPr>
      </p:pic>
      <p:sp>
        <p:nvSpPr>
          <p:cNvPr id="7" name="TextBox 15">
            <a:extLst>
              <a:ext uri="{FF2B5EF4-FFF2-40B4-BE49-F238E27FC236}">
                <a16:creationId xmlns:a16="http://schemas.microsoft.com/office/drawing/2014/main" xmlns="" id="{08E8F5B0-913D-FD77-9B5D-548797F145DB}"/>
              </a:ext>
            </a:extLst>
          </p:cNvPr>
          <p:cNvSpPr txBox="1"/>
          <p:nvPr/>
        </p:nvSpPr>
        <p:spPr>
          <a:xfrm>
            <a:off x="4726466" y="2372157"/>
            <a:ext cx="6239381" cy="491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9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" pitchFamily="2" charset="0"/>
                <a:ea typeface="+mn-ea"/>
                <a:cs typeface="Arial" panose="020B0604020202020204" pitchFamily="34" charset="0"/>
              </a:rPr>
              <a:t>Somos</a:t>
            </a:r>
            <a:endParaRPr kumimoji="0" lang="es-CO" sz="2592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" pitchFamily="2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1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497" y="5407253"/>
            <a:ext cx="1695814" cy="1270123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xmlns="" id="{12092B55-0583-A5B1-4BF2-6A549D297B76}"/>
              </a:ext>
            </a:extLst>
          </p:cNvPr>
          <p:cNvSpPr txBox="1">
            <a:spLocks/>
          </p:cNvSpPr>
          <p:nvPr/>
        </p:nvSpPr>
        <p:spPr>
          <a:xfrm>
            <a:off x="5205046" y="2732783"/>
            <a:ext cx="4070570" cy="497496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algn="l" defTabSz="9117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8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PLANEACIÓN ESTRATEGICA </a:t>
            </a:r>
          </a:p>
          <a:p>
            <a:pPr algn="ctr"/>
            <a:r>
              <a:rPr lang="es-MX" sz="2800" b="1" smtClean="0">
                <a:solidFill>
                  <a:prstClr val="black"/>
                </a:solidFill>
                <a:cs typeface="Arial" panose="020B0604020202020204" pitchFamily="34" charset="0"/>
              </a:rPr>
              <a:t>2025-2029</a:t>
            </a:r>
            <a:endParaRPr lang="es-CO" sz="2800" b="1" dirty="0"/>
          </a:p>
        </p:txBody>
      </p:sp>
      <p:sp>
        <p:nvSpPr>
          <p:cNvPr id="6" name="Rectángulo 5"/>
          <p:cNvSpPr/>
          <p:nvPr/>
        </p:nvSpPr>
        <p:spPr>
          <a:xfrm>
            <a:off x="11480800" y="6502400"/>
            <a:ext cx="293511" cy="174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515A0D99-5BB2-4115-431D-8785E3FD7AEC}"/>
              </a:ext>
            </a:extLst>
          </p:cNvPr>
          <p:cNvSpPr/>
          <p:nvPr/>
        </p:nvSpPr>
        <p:spPr>
          <a:xfrm>
            <a:off x="5128512" y="2203164"/>
            <a:ext cx="76534" cy="1390853"/>
          </a:xfrm>
          <a:prstGeom prst="rect">
            <a:avLst/>
          </a:prstGeom>
          <a:solidFill>
            <a:srgbClr val="80006A"/>
          </a:solidFill>
          <a:ln>
            <a:solidFill>
              <a:srgbClr val="8400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582" y="2515187"/>
            <a:ext cx="1737360" cy="93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68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7183" y="1166148"/>
            <a:ext cx="10907038" cy="631160"/>
          </a:xfrm>
          <a:solidFill>
            <a:srgbClr val="84006E"/>
          </a:solidFill>
        </p:spPr>
        <p:txBody>
          <a:bodyPr/>
          <a:lstStyle/>
          <a:p>
            <a:pPr algn="ctr"/>
            <a:r>
              <a:rPr lang="es-ES" sz="3000" b="1" dirty="0">
                <a:solidFill>
                  <a:schemeClr val="bg1"/>
                </a:solidFill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M</a:t>
            </a:r>
            <a:r>
              <a:rPr lang="es-ES" sz="3000" b="1" dirty="0" smtClean="0">
                <a:solidFill>
                  <a:schemeClr val="bg1"/>
                </a:solidFill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ISIÓN</a:t>
            </a:r>
            <a:endParaRPr lang="es-ES" sz="3000" b="1" dirty="0">
              <a:solidFill>
                <a:schemeClr val="bg1"/>
              </a:solidFill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180" t="2023" r="3877" b="3381"/>
          <a:stretch/>
        </p:blipFill>
        <p:spPr>
          <a:xfrm>
            <a:off x="10127843" y="5276408"/>
            <a:ext cx="1205176" cy="954097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85371" y="2090172"/>
            <a:ext cx="10447648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CO" sz="2400" dirty="0"/>
              <a:t>Somos una institución prestadora de servicio de salud de mediana y alta complejidad, que se caracteriza por su compromiso con la excelencia, dedicada a satisfacer las necesidades de nuestros grupos de interés mediante la prestación de servicios humanizados y de alta calidad.</a:t>
            </a:r>
          </a:p>
        </p:txBody>
      </p:sp>
    </p:spTree>
    <p:extLst>
      <p:ext uri="{BB962C8B-B14F-4D97-AF65-F5344CB8AC3E}">
        <p14:creationId xmlns:p14="http://schemas.microsoft.com/office/powerpoint/2010/main" val="309226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7183" y="1166148"/>
            <a:ext cx="10907038" cy="631160"/>
          </a:xfrm>
          <a:solidFill>
            <a:srgbClr val="84006E"/>
          </a:solidFill>
        </p:spPr>
        <p:txBody>
          <a:bodyPr/>
          <a:lstStyle/>
          <a:p>
            <a:pPr algn="ctr"/>
            <a:r>
              <a:rPr lang="es-ES" sz="3000" b="1" dirty="0">
                <a:solidFill>
                  <a:schemeClr val="bg1"/>
                </a:solidFill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V</a:t>
            </a:r>
            <a:r>
              <a:rPr lang="es-ES" sz="3000" b="1" dirty="0" smtClean="0">
                <a:solidFill>
                  <a:schemeClr val="bg1"/>
                </a:solidFill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ISIÓN</a:t>
            </a:r>
            <a:endParaRPr lang="es-ES" sz="3000" b="1" dirty="0">
              <a:solidFill>
                <a:schemeClr val="bg1"/>
              </a:solidFill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6459" y="4081668"/>
            <a:ext cx="1243678" cy="114003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07183" y="2090715"/>
            <a:ext cx="10907038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CO" dirty="0"/>
              <a:t>Ser una institución prestadora de servicio de salud reconocida en su área de influencia por </a:t>
            </a:r>
            <a:r>
              <a:rPr lang="es-CO" dirty="0" smtClean="0"/>
              <a:t>su modelo </a:t>
            </a:r>
            <a:r>
              <a:rPr lang="es-CO" dirty="0"/>
              <a:t>de atención de excelencia, que garantiza un servicio de salud de alta y </a:t>
            </a:r>
            <a:r>
              <a:rPr lang="es-CO" dirty="0" smtClean="0"/>
              <a:t>mediana complejidad </a:t>
            </a:r>
            <a:r>
              <a:rPr lang="es-CO" dirty="0"/>
              <a:t>humanizado y seguro, generando satisfacción a nuestros grupos de interés.</a:t>
            </a:r>
          </a:p>
        </p:txBody>
      </p:sp>
    </p:spTree>
    <p:extLst>
      <p:ext uri="{BB962C8B-B14F-4D97-AF65-F5344CB8AC3E}">
        <p14:creationId xmlns:p14="http://schemas.microsoft.com/office/powerpoint/2010/main" val="28685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0452" y="357001"/>
            <a:ext cx="10925798" cy="432577"/>
          </a:xfrm>
          <a:solidFill>
            <a:srgbClr val="84006E"/>
          </a:solidFill>
        </p:spPr>
        <p:txBody>
          <a:bodyPr/>
          <a:lstStyle/>
          <a:p>
            <a:pPr algn="ctr"/>
            <a:r>
              <a:rPr lang="es-ES" sz="2800" dirty="0" smtClean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/>
            </a:r>
            <a:br>
              <a:rPr lang="es-ES" sz="2800" dirty="0" smtClean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</a:br>
            <a:r>
              <a:rPr lang="es-ES" sz="2800" dirty="0" smtClean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/>
            </a:r>
            <a:br>
              <a:rPr lang="es-ES" sz="2800" dirty="0" smtClean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</a:br>
            <a:r>
              <a:rPr lang="es-CO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PROMESA DE VALOR</a:t>
            </a:r>
            <a:r>
              <a:rPr lang="es-CO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800" dirty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/>
            </a:r>
            <a:br>
              <a:rPr lang="es-ES" sz="2800" dirty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</a:br>
            <a:endParaRPr lang="es-ES" sz="2800" b="1" dirty="0">
              <a:solidFill>
                <a:schemeClr val="bg1"/>
              </a:solidFill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392" y="4733497"/>
            <a:ext cx="2285040" cy="106562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19212" y="1400725"/>
            <a:ext cx="10810788" cy="2308324"/>
          </a:xfrm>
          <a:prstGeom prst="rect">
            <a:avLst/>
          </a:prstGeom>
          <a:ln w="12700">
            <a:solidFill>
              <a:srgbClr val="80006A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Brindamos a nuestros usuarios servicios de </a:t>
            </a:r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calidad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mediante el trabajo en equipo, enfocado a la fidelización del </a:t>
            </a:r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paciente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a través de una cultura humanizada,  con una infraestructura y tecnología </a:t>
            </a:r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adecuada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para obtener buenos resultados </a:t>
            </a:r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clínicos,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con el uso eficiente y responsable  de los recursos.</a:t>
            </a:r>
          </a:p>
        </p:txBody>
      </p:sp>
    </p:spTree>
    <p:extLst>
      <p:ext uri="{BB962C8B-B14F-4D97-AF65-F5344CB8AC3E}">
        <p14:creationId xmlns:p14="http://schemas.microsoft.com/office/powerpoint/2010/main" val="243852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0452" y="357001"/>
            <a:ext cx="10925798" cy="432577"/>
          </a:xfrm>
          <a:solidFill>
            <a:srgbClr val="84006E"/>
          </a:solidFill>
        </p:spPr>
        <p:txBody>
          <a:bodyPr/>
          <a:lstStyle/>
          <a:p>
            <a:pPr algn="ctr"/>
            <a:r>
              <a:rPr lang="es-ES" sz="2800" dirty="0" smtClean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/>
            </a:r>
            <a:br>
              <a:rPr lang="es-ES" sz="2800" dirty="0" smtClean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</a:br>
            <a:r>
              <a:rPr lang="es-ES" sz="2800" dirty="0" smtClean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/>
            </a:r>
            <a:br>
              <a:rPr lang="es-ES" sz="2800" dirty="0" smtClean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</a:br>
            <a:r>
              <a:rPr lang="es-CO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POLITICA </a:t>
            </a:r>
            <a:r>
              <a:rPr lang="es-CO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CALIDAD</a:t>
            </a:r>
            <a:br>
              <a:rPr lang="es-CO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800" dirty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/>
            </a:r>
            <a:br>
              <a:rPr lang="es-ES" sz="2800" dirty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</a:br>
            <a:endParaRPr lang="es-ES" sz="2800" b="1" dirty="0">
              <a:solidFill>
                <a:schemeClr val="bg1"/>
              </a:solidFill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2286" y="5662221"/>
            <a:ext cx="1219200" cy="56856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00452" y="963746"/>
            <a:ext cx="10925798" cy="4616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es-CO" dirty="0"/>
          </a:p>
          <a:p>
            <a:pPr algn="just"/>
            <a:r>
              <a:rPr lang="es-CO" dirty="0"/>
              <a:t>La Clínica San José de Torices tiene como prioridad dar cumplimiento de las </a:t>
            </a:r>
            <a:r>
              <a:rPr lang="es-CO" dirty="0" smtClean="0"/>
              <a:t>necesidades y </a:t>
            </a:r>
            <a:r>
              <a:rPr lang="es-CO" dirty="0"/>
              <a:t>expectativas de nuestros grupos de interés, por esta razón nos comprometemos a</a:t>
            </a:r>
            <a:r>
              <a:rPr lang="es-CO" dirty="0" smtClean="0"/>
              <a:t>:</a:t>
            </a:r>
          </a:p>
          <a:p>
            <a:pPr algn="just"/>
            <a:endParaRPr lang="es-CO" dirty="0"/>
          </a:p>
          <a:p>
            <a:pPr algn="just"/>
            <a:r>
              <a:rPr lang="es-CO" b="1" dirty="0"/>
              <a:t>-</a:t>
            </a:r>
            <a:r>
              <a:rPr lang="es-CO" dirty="0"/>
              <a:t>Garantizar el cumplimiento de los requisitos legales vigentes y demás suscritos por </a:t>
            </a:r>
            <a:r>
              <a:rPr lang="es-CO" dirty="0" smtClean="0"/>
              <a:t>la institución </a:t>
            </a:r>
            <a:r>
              <a:rPr lang="es-CO" dirty="0"/>
              <a:t>y aplicables a nuestros servicios</a:t>
            </a:r>
            <a:r>
              <a:rPr lang="es-CO" dirty="0" smtClean="0"/>
              <a:t>.</a:t>
            </a:r>
          </a:p>
          <a:p>
            <a:pPr algn="just"/>
            <a:endParaRPr lang="es-CO" dirty="0"/>
          </a:p>
          <a:p>
            <a:pPr algn="just"/>
            <a:r>
              <a:rPr lang="es-CO" b="1" dirty="0"/>
              <a:t>-</a:t>
            </a:r>
            <a:r>
              <a:rPr lang="es-CO" dirty="0"/>
              <a:t>Mejorar de manera continua la atención de la prestación de los servicios de salud </a:t>
            </a:r>
            <a:r>
              <a:rPr lang="es-CO" dirty="0" smtClean="0"/>
              <a:t>que ofrecemos.</a:t>
            </a:r>
          </a:p>
          <a:p>
            <a:pPr algn="just"/>
            <a:endParaRPr lang="es-CO" dirty="0"/>
          </a:p>
          <a:p>
            <a:pPr algn="just"/>
            <a:r>
              <a:rPr lang="es-CO" b="1" dirty="0"/>
              <a:t>-</a:t>
            </a:r>
            <a:r>
              <a:rPr lang="es-CO" dirty="0"/>
              <a:t>Generar satisfacción y confianza a nuestros diferentes grupos de interés</a:t>
            </a:r>
            <a:r>
              <a:rPr lang="es-CO" dirty="0" smtClean="0"/>
              <a:t>.</a:t>
            </a:r>
          </a:p>
          <a:p>
            <a:pPr algn="just"/>
            <a:endParaRPr lang="es-CO" dirty="0"/>
          </a:p>
          <a:p>
            <a:pPr algn="just"/>
            <a:r>
              <a:rPr lang="es-CO" b="1" dirty="0"/>
              <a:t>-</a:t>
            </a:r>
            <a:r>
              <a:rPr lang="es-CO" dirty="0"/>
              <a:t>Promover a todos los niveles de la institución una cultura de humanización.</a:t>
            </a: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1037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0452" y="357001"/>
            <a:ext cx="10925798" cy="432577"/>
          </a:xfrm>
          <a:solidFill>
            <a:srgbClr val="84006E"/>
          </a:solidFill>
        </p:spPr>
        <p:txBody>
          <a:bodyPr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DE CALIDAD</a:t>
            </a:r>
            <a:endParaRPr lang="es-ES" sz="2800" b="1" dirty="0">
              <a:solidFill>
                <a:schemeClr val="bg1"/>
              </a:solidFill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960" y="5130540"/>
            <a:ext cx="1695493" cy="79068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00452" y="1172482"/>
            <a:ext cx="10925797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CO" b="1" dirty="0" smtClean="0"/>
              <a:t>-</a:t>
            </a:r>
            <a:r>
              <a:rPr lang="es-CO" dirty="0" smtClean="0"/>
              <a:t>Aumentar la satisfacción de nuestros grupos de interés, a través del mejoramiento continuo de nuestros procesos.</a:t>
            </a:r>
          </a:p>
          <a:p>
            <a:pPr algn="just"/>
            <a:endParaRPr lang="es-CO" dirty="0" smtClean="0"/>
          </a:p>
          <a:p>
            <a:pPr algn="just"/>
            <a:r>
              <a:rPr lang="es-CO" b="1" dirty="0" smtClean="0"/>
              <a:t>-</a:t>
            </a:r>
            <a:r>
              <a:rPr lang="es-CO" dirty="0" smtClean="0"/>
              <a:t>Disponer de los recursos humanos, físicos y tecnológicos idóneos que garanticen la prestación eficaz de los servicios de salud ofrecidos.</a:t>
            </a:r>
          </a:p>
          <a:p>
            <a:pPr algn="just"/>
            <a:endParaRPr lang="es-CO" dirty="0" smtClean="0"/>
          </a:p>
          <a:p>
            <a:pPr algn="just"/>
            <a:r>
              <a:rPr lang="es-CO" b="1" dirty="0" smtClean="0"/>
              <a:t>-</a:t>
            </a:r>
            <a:r>
              <a:rPr lang="es-CO" dirty="0" smtClean="0"/>
              <a:t>Promover una cultura de gestión y conciencia de resultados clínicos y la gestión del riesgo en la atención asistencial.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7122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8899" y="312820"/>
            <a:ext cx="10907038" cy="449771"/>
          </a:xfrm>
          <a:solidFill>
            <a:srgbClr val="84006E"/>
          </a:solidFill>
        </p:spPr>
        <p:txBody>
          <a:bodyPr/>
          <a:lstStyle/>
          <a:p>
            <a:pPr algn="ctr"/>
            <a:r>
              <a:rPr lang="es-ES" sz="3000" b="1" dirty="0" smtClean="0">
                <a:solidFill>
                  <a:schemeClr val="bg1"/>
                </a:solidFill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VALORES INSTITUCIONAL </a:t>
            </a:r>
            <a:endParaRPr lang="es-ES" sz="3000" b="1" dirty="0">
              <a:solidFill>
                <a:schemeClr val="bg1"/>
              </a:solidFill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654" y="4721466"/>
            <a:ext cx="2200820" cy="102634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778202" y="1509869"/>
            <a:ext cx="5595502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 smtClean="0"/>
              <a:t>TRABAJO </a:t>
            </a:r>
            <a:r>
              <a:rPr lang="es-CO" sz="2400" dirty="0"/>
              <a:t>EN EQUIPO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 smtClean="0"/>
              <a:t>COMPROMISO</a:t>
            </a:r>
            <a:endParaRPr lang="es-C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 smtClean="0"/>
              <a:t>HUMANIZACIÓN </a:t>
            </a:r>
            <a:r>
              <a:rPr lang="es-CO" sz="2400" dirty="0"/>
              <a:t>DEL SERVICIO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 smtClean="0"/>
              <a:t>CALIDAD </a:t>
            </a:r>
            <a:r>
              <a:rPr lang="es-CO" sz="2400" dirty="0"/>
              <a:t>EN EL SERVICIO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 smtClean="0"/>
              <a:t>PUNTUALIDAD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245404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25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3D9F198B-EA02-3E18-6B01-6D2FC0B87182}"/>
              </a:ext>
            </a:extLst>
          </p:cNvPr>
          <p:cNvSpPr/>
          <p:nvPr/>
        </p:nvSpPr>
        <p:spPr>
          <a:xfrm>
            <a:off x="9379132" y="0"/>
            <a:ext cx="2664823" cy="4615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993366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C303380E-7FF4-B39D-3B2D-DBB719880CA7}"/>
              </a:ext>
            </a:extLst>
          </p:cNvPr>
          <p:cNvSpPr/>
          <p:nvPr/>
        </p:nvSpPr>
        <p:spPr>
          <a:xfrm>
            <a:off x="1632857" y="4315097"/>
            <a:ext cx="2664823" cy="4615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993366"/>
              </a:solidFill>
            </a:endParaRP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xmlns="" id="{9DA8D3A0-08FB-A71F-097E-8C8B89F8098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92"/>
          <a:stretch/>
        </p:blipFill>
        <p:spPr>
          <a:xfrm>
            <a:off x="9547760" y="0"/>
            <a:ext cx="2396433" cy="6858000"/>
          </a:xfrm>
          <a:prstGeom prst="rect">
            <a:avLst/>
          </a:prstGeom>
        </p:spPr>
      </p:pic>
      <p:sp>
        <p:nvSpPr>
          <p:cNvPr id="7" name="TextBox 15">
            <a:extLst>
              <a:ext uri="{FF2B5EF4-FFF2-40B4-BE49-F238E27FC236}">
                <a16:creationId xmlns:a16="http://schemas.microsoft.com/office/drawing/2014/main" xmlns="" id="{08E8F5B0-913D-FD77-9B5D-548797F145DB}"/>
              </a:ext>
            </a:extLst>
          </p:cNvPr>
          <p:cNvSpPr txBox="1"/>
          <p:nvPr/>
        </p:nvSpPr>
        <p:spPr>
          <a:xfrm>
            <a:off x="4726466" y="2372157"/>
            <a:ext cx="6239381" cy="491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9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" pitchFamily="2" charset="0"/>
                <a:ea typeface="+mn-ea"/>
                <a:cs typeface="Arial" panose="020B0604020202020204" pitchFamily="34" charset="0"/>
              </a:rPr>
              <a:t>Somos</a:t>
            </a:r>
            <a:endParaRPr kumimoji="0" lang="es-CO" sz="2592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DA9E4E30-F741-7069-2EF2-61F4FFBCC8C0}"/>
              </a:ext>
            </a:extLst>
          </p:cNvPr>
          <p:cNvSpPr txBox="1"/>
          <p:nvPr/>
        </p:nvSpPr>
        <p:spPr>
          <a:xfrm>
            <a:off x="1554044" y="1397620"/>
            <a:ext cx="8109245" cy="452431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Sans-Regular"/>
              <a:ea typeface="+mn-ea"/>
              <a:cs typeface="+mn-cs"/>
            </a:endParaRPr>
          </a:p>
          <a:p>
            <a:pPr marL="0" marR="0" lvl="0" indent="0" algn="ctr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3200" dirty="0">
              <a:solidFill>
                <a:prstClr val="white"/>
              </a:solidFill>
              <a:latin typeface="DMSans-Regular"/>
            </a:endParaRPr>
          </a:p>
          <a:p>
            <a:pPr marL="0" marR="0" lvl="0" indent="0" algn="ctr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Sans-Regular"/>
              <a:ea typeface="+mn-ea"/>
              <a:cs typeface="+mn-cs"/>
            </a:endParaRPr>
          </a:p>
          <a:p>
            <a:pPr marL="0" marR="0" lvl="0" indent="0" algn="ctr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3200" dirty="0">
              <a:solidFill>
                <a:prstClr val="white"/>
              </a:solidFill>
              <a:latin typeface="DMSans-Regular"/>
            </a:endParaRPr>
          </a:p>
          <a:p>
            <a:pPr marL="0" marR="0" lvl="0" indent="0" algn="ctr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Sans-Regular"/>
              <a:ea typeface="+mn-ea"/>
              <a:cs typeface="+mn-cs"/>
            </a:endParaRPr>
          </a:p>
          <a:p>
            <a:pPr marL="0" marR="0" lvl="0" indent="0" algn="ctr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3200" dirty="0">
              <a:solidFill>
                <a:prstClr val="white"/>
              </a:solidFill>
              <a:latin typeface="DMSans-Regular"/>
            </a:endParaRPr>
          </a:p>
          <a:p>
            <a:pPr marL="0" marR="0" lvl="0" indent="0" algn="ctr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3200" dirty="0">
              <a:solidFill>
                <a:prstClr val="white"/>
              </a:solidFill>
              <a:latin typeface="DMSans-Regular"/>
            </a:endParaRPr>
          </a:p>
          <a:p>
            <a:pPr marL="0" marR="0" lvl="0" indent="0" algn="ctr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3200" dirty="0">
              <a:solidFill>
                <a:prstClr val="white"/>
              </a:solidFill>
              <a:latin typeface="DMSans-Regular"/>
            </a:endParaRPr>
          </a:p>
          <a:p>
            <a:pPr marL="0" marR="0" lvl="0" indent="0" defTabSz="1316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Sans-Regular"/>
                <a:ea typeface="+mn-ea"/>
                <a:cs typeface="+mn-cs"/>
              </a:rPr>
              <a:t>Gracias</a:t>
            </a:r>
            <a:endParaRPr kumimoji="0" lang="es-CO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049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ILERTEXT" val="Long"/>
  <p:tag name="GFTADDIN" val="Show"/>
  <p:tag name="THINKCELLPRESENTATIONDONOTDELETE" val="&lt;?xml version=&quot;1.0&quot; encoding=&quot;UTF-16&quot; standalone=&quot;yes&quot;?&gt;&lt;root reqver=&quot;27037&quot;&gt;&lt;version val=&quot;30884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13&quot;&gt;&lt;elem m_fUsage=&quot;6.18994276836234291750E+00&quot;&gt;&lt;m_msothmcolidx val=&quot;0&quot;/&gt;&lt;m_rgb r=&quot;24&quot; g=&quot;A8&quot; b=&quot;FC&quot;/&gt;&lt;/elem&gt;&lt;elem m_fUsage=&quot;1.14017238826017908160E+00&quot;&gt;&lt;m_msothmcolidx val=&quot;0&quot;/&gt;&lt;m_rgb r=&quot;6E&quot; g=&quot;A3&quot; b=&quot;C4&quot;/&gt;&lt;/elem&gt;&lt;elem m_fUsage=&quot;8.10000000000000053291E-01&quot;&gt;&lt;m_msothmcolidx val=&quot;0&quot;/&gt;&lt;m_rgb r=&quot;FB&quot; g=&quot;FE&quot; b=&quot;FF&quot;/&gt;&lt;/elem&gt;&lt;elem m_fUsage=&quot;7.13185714766003009402E-01&quot;&gt;&lt;m_msothmcolidx val=&quot;0&quot;/&gt;&lt;m_rgb r=&quot;7F&quot; g=&quot;7F&quot; b=&quot;7F&quot;/&gt;&lt;/elem&gt;&lt;elem m_fUsage=&quot;3.16866452293664890849E-01&quot;&gt;&lt;m_msothmcolidx val=&quot;0&quot;/&gt;&lt;m_rgb r=&quot;41&quot; g=&quot;A2&quot; b=&quot;FF&quot;/&gt;&lt;/elem&gt;&lt;elem m_fUsage=&quot;2.45327123246271566748E-01&quot;&gt;&lt;m_msothmcolidx val=&quot;0&quot;/&gt;&lt;m_rgb r=&quot;00&quot; g=&quot;43&quot; b=&quot;6D&quot;/&gt;&lt;/elem&gt;&lt;elem m_fUsage=&quot;1.79369080790427209982E-01&quot;&gt;&lt;m_msothmcolidx val=&quot;0&quot;/&gt;&lt;m_rgb r=&quot;AB&quot; g=&quot;23&quot; b=&quot;10&quot;/&gt;&lt;/elem&gt;&lt;elem m_fUsage=&quot;1.53153332624915705651E-01&quot;&gt;&lt;m_msothmcolidx val=&quot;0&quot;/&gt;&lt;m_rgb r=&quot;40&quot; g=&quot;40&quot; b=&quot;40&quot;/&gt;&lt;/elem&gt;&lt;elem m_fUsage=&quot;1.23508645268293651420E-01&quot;&gt;&lt;m_msothmcolidx val=&quot;0&quot;/&gt;&lt;m_rgb r=&quot;00&quot; g=&quot;51&quot; b=&quot;82&quot;/&gt;&lt;/elem&gt;&lt;elem m_fUsage=&quot;8.01417942476160410914E-02&quot;&gt;&lt;m_msothmcolidx val=&quot;0&quot;/&gt;&lt;m_rgb r=&quot;01&quot; g=&quot;28&quot; b=&quot;41&quot;/&gt;&lt;/elem&gt;&lt;elem m_fUsage=&quot;3.09031543826326429714E-02&quot;&gt;&lt;m_msothmcolidx val=&quot;0&quot;/&gt;&lt;m_rgb r=&quot;C0&quot; g=&quot;00&quot; b=&quot;00&quot;/&gt;&lt;/elem&gt;&lt;elem m_fUsage=&quot;8.72796356808772273717E-03&quot;&gt;&lt;m_msothmcolidx val=&quot;0&quot;/&gt;&lt;m_rgb r=&quot;55&quot; g=&quot;8E&quot; b=&quot;D5&quot;/&gt;&lt;/elem&gt;&lt;elem m_fUsage=&quot;7.85516721127895063692E-03&quot;&gt;&lt;m_msothmcolidx val=&quot;0&quot;/&gt;&lt;m_rgb r=&quot;00&quot; g=&quot;44&quot; b=&quot;6B&quot;/&gt;&lt;/elem&gt;&lt;/m_vecMRU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GORIGWIDTH" val="64.8"/>
  <p:tag name="TBGORIGHEIGHT" val="15.41843"/>
  <p:tag name="TBGORIGTOP" val="491.595"/>
  <p:tag name="TBGORIGLEFT" val="842.141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ydHPEGfQGS.tY8AbbGa1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DGvrQxQz26_Fg.A3zOY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lx1iZLLTZOJBq0IL7EUj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lx1iZLLTZOJBq0IL7EUj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ydHPEGfQGS.tY8AbbGa1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W3FVvoKxTvQfRAWUi614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GORIGWIDTH" val="957.6251"/>
  <p:tag name="TBGORIGHEIGHT" val="540"/>
  <p:tag name="TBGORIGTOP" val="0"/>
  <p:tag name="TBGORIGLEFT" val="-0.344803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GORIGWIDTH" val="298.8898"/>
  <p:tag name="TBGORIGHEIGHT" val="63.54984"/>
  <p:tag name="TBGORIGTOP" val="340.2725"/>
  <p:tag name="TBGORIGLEFT" val="36.137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GORIGWIDTH" val="0"/>
  <p:tag name="TBGORIGHEIGHT" val="90.85764"/>
  <p:tag name="TBGORIGTOP" val="326.6186"/>
  <p:tag name="TBGORIGLEFT" val="365.158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ydHPEGfQGS.tY8AbbGa1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DGvrQxQz26_Fg.A3zOY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lx1iZLLTZOJBq0IL7EUj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ho2KPZaT_iw0LJXCEC6R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GORIGWIDTH" val="64.87496"/>
  <p:tag name="TBGORIGHEIGHT" val="15.37496"/>
  <p:tag name="TBGORIGTOP" val="491.625"/>
  <p:tag name="TBGORIGLEFT" val="842.125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GORIGWIDTH" val="431,5"/>
  <p:tag name="TBGORIGHEIGHT" val="91,5"/>
  <p:tag name="TBGORIGTOP" val="487,2536"/>
  <p:tag name="TBGORIGLEFT" val="52,1707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GORIGWIDTH" val="0"/>
  <p:tag name="TBGORIGHEIGHT" val="98,28567"/>
  <p:tag name="TBGORIGTOP" val="478,8572"/>
  <p:tag name="TBGORIGLEFT" val="527,170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Zentria">
      <a:dk1>
        <a:sysClr val="windowText" lastClr="000000"/>
      </a:dk1>
      <a:lt1>
        <a:sysClr val="window" lastClr="FFFFFF"/>
      </a:lt1>
      <a:dk2>
        <a:srgbClr val="80006B"/>
      </a:dk2>
      <a:lt2>
        <a:srgbClr val="FF5F3F"/>
      </a:lt2>
      <a:accent1>
        <a:srgbClr val="A65C99"/>
      </a:accent1>
      <a:accent2>
        <a:srgbClr val="FFB5A6"/>
      </a:accent2>
      <a:accent3>
        <a:srgbClr val="808080"/>
      </a:accent3>
      <a:accent4>
        <a:srgbClr val="969696"/>
      </a:accent4>
      <a:accent5>
        <a:srgbClr val="D6D6D6"/>
      </a:accent5>
      <a:accent6>
        <a:srgbClr val="FFF280"/>
      </a:accent6>
      <a:hlink>
        <a:srgbClr val="0563C1"/>
      </a:hlink>
      <a:folHlink>
        <a:srgbClr val="954F72"/>
      </a:folHlink>
    </a:clrScheme>
    <a:fontScheme name="Custom 1">
      <a:majorFont>
        <a:latin typeface="DM Sans"/>
        <a:ea typeface=""/>
        <a:cs typeface=""/>
      </a:majorFont>
      <a:minorFont>
        <a:latin typeface="DM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Patria - No Layout, No Footnote">
  <a:themeElements>
    <a:clrScheme name="Patria">
      <a:dk1>
        <a:sysClr val="windowText" lastClr="000000"/>
      </a:dk1>
      <a:lt1>
        <a:sysClr val="window" lastClr="FFFFFF"/>
      </a:lt1>
      <a:dk2>
        <a:srgbClr val="404040"/>
      </a:dk2>
      <a:lt2>
        <a:srgbClr val="00436B"/>
      </a:lt2>
      <a:accent1>
        <a:srgbClr val="012841"/>
      </a:accent1>
      <a:accent2>
        <a:srgbClr val="00436D"/>
      </a:accent2>
      <a:accent3>
        <a:srgbClr val="006AAA"/>
      </a:accent3>
      <a:accent4>
        <a:srgbClr val="4F81BD"/>
      </a:accent4>
      <a:accent5>
        <a:srgbClr val="6EA3C4"/>
      </a:accent5>
      <a:accent6>
        <a:srgbClr val="808080"/>
      </a:accent6>
      <a:hlink>
        <a:srgbClr val="0000FF"/>
      </a:hlink>
      <a:folHlink>
        <a:srgbClr val="800080"/>
      </a:folHlink>
    </a:clrScheme>
    <a:fontScheme name="Patria 2017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sz="1300" i="1" dirty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25200" tIns="46800" rIns="25200" bIns="46800" rtlCol="0">
        <a:noAutofit/>
      </a:bodyPr>
      <a:lstStyle>
        <a:defPPr marL="226800" indent="-126000" algn="l">
          <a:spcBef>
            <a:spcPts val="300"/>
          </a:spcBef>
          <a:buClr>
            <a:schemeClr val="accent2"/>
          </a:buClr>
          <a:buFont typeface="Wingdings" panose="05000000000000000000" pitchFamily="2" charset="2"/>
          <a:buChar char="§"/>
          <a:defRPr sz="1200" dirty="0" err="1" smtClean="0">
            <a:solidFill>
              <a:schemeClr val="tx2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209142</TotalTime>
  <Words>300</Words>
  <Application>Microsoft Office PowerPoint</Application>
  <PresentationFormat>Personalizado</PresentationFormat>
  <Paragraphs>44</Paragraphs>
  <Slides>9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20" baseType="lpstr">
      <vt:lpstr>ＭＳ Ｐゴシック</vt:lpstr>
      <vt:lpstr>Arial</vt:lpstr>
      <vt:lpstr>Bodoni MT</vt:lpstr>
      <vt:lpstr>Calibri</vt:lpstr>
      <vt:lpstr>Dm sans</vt:lpstr>
      <vt:lpstr>Dm sans</vt:lpstr>
      <vt:lpstr>DMSans-Regular</vt:lpstr>
      <vt:lpstr>Georgia</vt:lpstr>
      <vt:lpstr>1_Office Theme</vt:lpstr>
      <vt:lpstr>3_Patria - No Layout, No Footnote</vt:lpstr>
      <vt:lpstr>think-cell Slide</vt:lpstr>
      <vt:lpstr>Presentación de PowerPoint</vt:lpstr>
      <vt:lpstr>Presentación de PowerPoint</vt:lpstr>
      <vt:lpstr>MISIÓN</vt:lpstr>
      <vt:lpstr>VISIÓN</vt:lpstr>
      <vt:lpstr>  PROMESA DE VALOR  </vt:lpstr>
      <vt:lpstr>  POLITICA DE CALIDAD  </vt:lpstr>
      <vt:lpstr>OBJETIVOS DE CALIDAD</vt:lpstr>
      <vt:lpstr>VALORES INSTITUCIONAL 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 Gerab</dc:creator>
  <cp:lastModifiedBy>Procesos y Métodos Clínica Torices</cp:lastModifiedBy>
  <cp:revision>4257</cp:revision>
  <cp:lastPrinted>2024-12-11T19:14:14Z</cp:lastPrinted>
  <dcterms:created xsi:type="dcterms:W3CDTF">2017-04-12T14:36:01Z</dcterms:created>
  <dcterms:modified xsi:type="dcterms:W3CDTF">2025-04-07T22:12:54Z</dcterms:modified>
</cp:coreProperties>
</file>